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2" r:id="rId2"/>
  </p:sldIdLst>
  <p:sldSz cx="21297900" cy="13716000"/>
  <p:notesSz cx="6858000" cy="9144000"/>
  <p:embeddedFontLst>
    <p:embeddedFont>
      <p:font typeface="Flexo" panose="020B0604020202020204" charset="0"/>
      <p:regular r:id="rId3"/>
      <p:bold r:id="rId4"/>
      <p:italic r:id="rId5"/>
      <p:boldItalic r:id="rId6"/>
    </p:embeddedFont>
    <p:embeddedFont>
      <p:font typeface="IBM Plex Sans Condensed Bold" panose="020B0604020202020204" charset="0"/>
      <p:regular r:id="rId7"/>
    </p:embeddedFont>
    <p:embeddedFont>
      <p:font typeface="Leelawadee UI" panose="020B0502040204020203" pitchFamily="34" charset="-34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B22F"/>
    <a:srgbClr val="05D367"/>
    <a:srgbClr val="DF2028"/>
    <a:srgbClr val="E3E3E4"/>
    <a:srgbClr val="E86423"/>
    <a:srgbClr val="C3C310"/>
    <a:srgbClr val="F09E55"/>
    <a:srgbClr val="2A53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130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156786A1-913C-47C8-9800-71DA12EAA9EC}"/>
              </a:ext>
            </a:extLst>
          </p:cNvPr>
          <p:cNvSpPr/>
          <p:nvPr userDrawn="1"/>
        </p:nvSpPr>
        <p:spPr>
          <a:xfrm>
            <a:off x="-95249" y="-152400"/>
            <a:ext cx="21456186" cy="13964631"/>
          </a:xfrm>
          <a:custGeom>
            <a:avLst/>
            <a:gdLst/>
            <a:ahLst/>
            <a:cxnLst/>
            <a:rect l="l" t="t" r="r" b="b"/>
            <a:pathLst>
              <a:path w="21423973" h="13842997">
                <a:moveTo>
                  <a:pt x="0" y="0"/>
                </a:moveTo>
                <a:lnTo>
                  <a:pt x="21423973" y="0"/>
                </a:lnTo>
                <a:lnTo>
                  <a:pt x="21423973" y="13842997"/>
                </a:lnTo>
                <a:lnTo>
                  <a:pt x="0" y="13842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7" name="TextBox 26">
            <a:extLst>
              <a:ext uri="{FF2B5EF4-FFF2-40B4-BE49-F238E27FC236}">
                <a16:creationId xmlns:a16="http://schemas.microsoft.com/office/drawing/2014/main" id="{38508E2C-38A4-4594-8239-E224813AA958}"/>
              </a:ext>
            </a:extLst>
          </p:cNvPr>
          <p:cNvSpPr txBox="1"/>
          <p:nvPr/>
        </p:nvSpPr>
        <p:spPr>
          <a:xfrm>
            <a:off x="5511796" y="8568609"/>
            <a:ext cx="3494431" cy="254263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grpSp>
        <p:nvGrpSpPr>
          <p:cNvPr id="118" name="Group 113">
            <a:extLst>
              <a:ext uri="{FF2B5EF4-FFF2-40B4-BE49-F238E27FC236}">
                <a16:creationId xmlns:a16="http://schemas.microsoft.com/office/drawing/2014/main" id="{A4D98D8F-B4AF-4E54-B700-754E96D966DC}"/>
              </a:ext>
            </a:extLst>
          </p:cNvPr>
          <p:cNvGrpSpPr/>
          <p:nvPr userDrawn="1"/>
        </p:nvGrpSpPr>
        <p:grpSpPr>
          <a:xfrm>
            <a:off x="17283894" y="8798128"/>
            <a:ext cx="3031931" cy="2734770"/>
            <a:chOff x="0" y="0"/>
            <a:chExt cx="4042575" cy="3646360"/>
          </a:xfrm>
        </p:grpSpPr>
        <p:sp>
          <p:nvSpPr>
            <p:cNvPr id="119" name="Freeform 114">
              <a:extLst>
                <a:ext uri="{FF2B5EF4-FFF2-40B4-BE49-F238E27FC236}">
                  <a16:creationId xmlns:a16="http://schemas.microsoft.com/office/drawing/2014/main" id="{4F99AC2C-C496-4DDB-8032-32031836BFF8}"/>
                </a:ext>
              </a:extLst>
            </p:cNvPr>
            <p:cNvSpPr/>
            <p:nvPr/>
          </p:nvSpPr>
          <p:spPr>
            <a:xfrm>
              <a:off x="0" y="0"/>
              <a:ext cx="4042537" cy="3646297"/>
            </a:xfrm>
            <a:custGeom>
              <a:avLst/>
              <a:gdLst/>
              <a:ahLst/>
              <a:cxnLst/>
              <a:rect l="l" t="t" r="r" b="b"/>
              <a:pathLst>
                <a:path w="4042537" h="3646297">
                  <a:moveTo>
                    <a:pt x="0" y="0"/>
                  </a:moveTo>
                  <a:lnTo>
                    <a:pt x="4042537" y="0"/>
                  </a:lnTo>
                  <a:lnTo>
                    <a:pt x="4042537" y="3646297"/>
                  </a:lnTo>
                  <a:lnTo>
                    <a:pt x="0" y="3646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"/>
              </a:stretch>
            </a:blipFill>
          </p:spPr>
        </p:sp>
      </p:grpSp>
      <p:sp>
        <p:nvSpPr>
          <p:cNvPr id="120" name="TextBox 115">
            <a:extLst>
              <a:ext uri="{FF2B5EF4-FFF2-40B4-BE49-F238E27FC236}">
                <a16:creationId xmlns:a16="http://schemas.microsoft.com/office/drawing/2014/main" id="{818F23DC-ABC9-4A26-9CD8-78DC5FA25F2B}"/>
              </a:ext>
            </a:extLst>
          </p:cNvPr>
          <p:cNvSpPr txBox="1"/>
          <p:nvPr userDrawn="1"/>
        </p:nvSpPr>
        <p:spPr>
          <a:xfrm>
            <a:off x="6717251" y="720514"/>
            <a:ext cx="12175293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18"/>
              </a:lnSpc>
            </a:pPr>
            <a:r>
              <a:rPr lang="en-US" sz="6000" b="1" spc="72" dirty="0">
                <a:solidFill>
                  <a:srgbClr val="1E3D79"/>
                </a:solidFill>
                <a:latin typeface="Flexo" panose="02000000000000000000" pitchFamily="2" charset="0"/>
                <a:ea typeface="IBM Plex Sans Condensed Bold"/>
                <a:cs typeface="IBM Plex Sans Condensed Bold"/>
                <a:sym typeface="IBM Plex Sans Condensed Bold"/>
              </a:rPr>
              <a:t>PAINEL DE COBERTURA VACINAL</a:t>
            </a:r>
          </a:p>
        </p:txBody>
      </p:sp>
      <p:sp>
        <p:nvSpPr>
          <p:cNvPr id="121" name="TextBox 116">
            <a:extLst>
              <a:ext uri="{FF2B5EF4-FFF2-40B4-BE49-F238E27FC236}">
                <a16:creationId xmlns:a16="http://schemas.microsoft.com/office/drawing/2014/main" id="{5CDAF3ED-897D-4632-B0EB-72329662154C}"/>
              </a:ext>
            </a:extLst>
          </p:cNvPr>
          <p:cNvSpPr txBox="1"/>
          <p:nvPr userDrawn="1"/>
        </p:nvSpPr>
        <p:spPr>
          <a:xfrm>
            <a:off x="11170949" y="1656026"/>
            <a:ext cx="165164" cy="701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4"/>
              </a:lnSpc>
            </a:pPr>
            <a:r>
              <a:rPr lang="en-US" sz="4999" b="1" spc="60">
                <a:solidFill>
                  <a:srgbClr val="2A539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</a:p>
        </p:txBody>
      </p:sp>
      <p:sp>
        <p:nvSpPr>
          <p:cNvPr id="132" name="TextBox 127">
            <a:extLst>
              <a:ext uri="{FF2B5EF4-FFF2-40B4-BE49-F238E27FC236}">
                <a16:creationId xmlns:a16="http://schemas.microsoft.com/office/drawing/2014/main" id="{C42AD5B8-4899-4AD4-BD45-C9478CBC476A}"/>
              </a:ext>
            </a:extLst>
          </p:cNvPr>
          <p:cNvSpPr txBox="1"/>
          <p:nvPr userDrawn="1"/>
        </p:nvSpPr>
        <p:spPr>
          <a:xfrm>
            <a:off x="9545031" y="1541726"/>
            <a:ext cx="6285519" cy="822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4999" b="1" spc="60" dirty="0">
                <a:solidFill>
                  <a:srgbClr val="2A539F"/>
                </a:solidFill>
                <a:latin typeface="Flexo" panose="02000000000000000000" pitchFamily="2" charset="0"/>
                <a:ea typeface="IBM Plex Sans Condensed Bold"/>
                <a:cs typeface="IBM Plex Sans Condensed Bold"/>
                <a:sym typeface="IBM Plex Sans Condensed Bold"/>
              </a:rPr>
              <a:t>Visão geral - Vacinas</a:t>
            </a:r>
          </a:p>
        </p:txBody>
      </p:sp>
      <p:sp>
        <p:nvSpPr>
          <p:cNvPr id="140" name="TextBox 135">
            <a:extLst>
              <a:ext uri="{FF2B5EF4-FFF2-40B4-BE49-F238E27FC236}">
                <a16:creationId xmlns:a16="http://schemas.microsoft.com/office/drawing/2014/main" id="{1DC54DB5-2171-4FD7-8548-1A57DB33A4FD}"/>
              </a:ext>
            </a:extLst>
          </p:cNvPr>
          <p:cNvSpPr txBox="1"/>
          <p:nvPr userDrawn="1"/>
        </p:nvSpPr>
        <p:spPr>
          <a:xfrm>
            <a:off x="775840" y="5913590"/>
            <a:ext cx="3550338" cy="4110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 spc="30" dirty="0">
                <a:solidFill>
                  <a:srgbClr val="FFFFFF"/>
                </a:solidFill>
                <a:latin typeface="Flexo" panose="02000000000000000000" pitchFamily="2" charset="0"/>
                <a:ea typeface="IBM Plex Sans Condensed Bold"/>
                <a:cs typeface="IBM Plex Sans Condensed Bold"/>
                <a:sym typeface="IBM Plex Sans Condensed Bold"/>
              </a:rPr>
              <a:t>Município de São Paulo</a:t>
            </a:r>
          </a:p>
        </p:txBody>
      </p:sp>
      <p:sp>
        <p:nvSpPr>
          <p:cNvPr id="153" name="TextBox 148">
            <a:extLst>
              <a:ext uri="{FF2B5EF4-FFF2-40B4-BE49-F238E27FC236}">
                <a16:creationId xmlns:a16="http://schemas.microsoft.com/office/drawing/2014/main" id="{2D04DC4A-D06F-43FE-83E3-A8013892AD2C}"/>
              </a:ext>
            </a:extLst>
          </p:cNvPr>
          <p:cNvSpPr txBox="1"/>
          <p:nvPr userDrawn="1"/>
        </p:nvSpPr>
        <p:spPr>
          <a:xfrm>
            <a:off x="638792" y="6890733"/>
            <a:ext cx="3761758" cy="17741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760"/>
              </a:lnSpc>
            </a:pPr>
            <a:r>
              <a:rPr lang="en-US" sz="2300" spc="-2" dirty="0">
                <a:solidFill>
                  <a:srgbClr val="FFFFFF"/>
                </a:solidFill>
                <a:latin typeface="Flexo" panose="020B0604020202020204" charset="0"/>
                <a:ea typeface="IBM Plex Sans"/>
                <a:cs typeface="IBM Plex Sans"/>
                <a:sym typeface="IBM Plex Sans"/>
              </a:rPr>
              <a:t>Os dados referem-se </a:t>
            </a:r>
            <a:r>
              <a:rPr lang="en-US" sz="2300" spc="-2" dirty="0">
                <a:solidFill>
                  <a:srgbClr val="FFFFFF"/>
                </a:solidFill>
                <a:latin typeface="Leelawadee UI" panose="020B0502040204020203" pitchFamily="34" charset="-34"/>
                <a:ea typeface="IBM Plex Sans"/>
                <a:cs typeface="Leelawadee UI" panose="020B0502040204020203" pitchFamily="34" charset="-34"/>
                <a:sym typeface="IBM Plex Sans"/>
              </a:rPr>
              <a:t>à</a:t>
            </a:r>
            <a:r>
              <a:rPr lang="en-US" sz="2300" spc="-2" dirty="0">
                <a:solidFill>
                  <a:srgbClr val="FFFFFF"/>
                </a:solidFill>
                <a:latin typeface="Flexo" panose="020B0604020202020204" charset="0"/>
                <a:ea typeface="IBM Plex Sans"/>
                <a:cs typeface="IBM Plex Sans"/>
                <a:sym typeface="IBM Plex Sans"/>
              </a:rPr>
              <a:t> vacinação de crianças menores de 1 ano e de crianças com 1 ano completo. </a:t>
            </a:r>
          </a:p>
        </p:txBody>
      </p:sp>
      <p:sp>
        <p:nvSpPr>
          <p:cNvPr id="154" name="TextBox 149">
            <a:extLst>
              <a:ext uri="{FF2B5EF4-FFF2-40B4-BE49-F238E27FC236}">
                <a16:creationId xmlns:a16="http://schemas.microsoft.com/office/drawing/2014/main" id="{4533DF94-0683-4D21-9A65-755D4E25EA81}"/>
              </a:ext>
            </a:extLst>
          </p:cNvPr>
          <p:cNvSpPr txBox="1"/>
          <p:nvPr userDrawn="1"/>
        </p:nvSpPr>
        <p:spPr>
          <a:xfrm>
            <a:off x="8653863" y="13226386"/>
            <a:ext cx="625621" cy="262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spc="-3" dirty="0">
                <a:solidFill>
                  <a:srgbClr val="FFFFFF"/>
                </a:solidFill>
                <a:latin typeface="Flexo" panose="02000000000000000000" pitchFamily="2" charset="0"/>
                <a:ea typeface="IBM Plex Sans"/>
                <a:cs typeface="IBM Plex Sans"/>
                <a:sym typeface="IBM Plex Sans"/>
              </a:rPr>
              <a:t>0-20%</a:t>
            </a:r>
          </a:p>
        </p:txBody>
      </p:sp>
      <p:sp>
        <p:nvSpPr>
          <p:cNvPr id="155" name="TextBox 150">
            <a:extLst>
              <a:ext uri="{FF2B5EF4-FFF2-40B4-BE49-F238E27FC236}">
                <a16:creationId xmlns:a16="http://schemas.microsoft.com/office/drawing/2014/main" id="{19038000-994F-44A8-AFD6-D5148A2C8C5E}"/>
              </a:ext>
            </a:extLst>
          </p:cNvPr>
          <p:cNvSpPr txBox="1"/>
          <p:nvPr userDrawn="1"/>
        </p:nvSpPr>
        <p:spPr>
          <a:xfrm>
            <a:off x="10484291" y="13226386"/>
            <a:ext cx="707126" cy="262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spc="16">
                <a:solidFill>
                  <a:srgbClr val="FFFFFF"/>
                </a:solidFill>
                <a:latin typeface="Flexo" panose="02000000000000000000" pitchFamily="2" charset="0"/>
                <a:ea typeface="IBM Plex Sans"/>
                <a:cs typeface="IBM Plex Sans"/>
                <a:sym typeface="IBM Plex Sans"/>
              </a:rPr>
              <a:t>21-40%</a:t>
            </a:r>
          </a:p>
        </p:txBody>
      </p:sp>
      <p:sp>
        <p:nvSpPr>
          <p:cNvPr id="156" name="TextBox 151">
            <a:extLst>
              <a:ext uri="{FF2B5EF4-FFF2-40B4-BE49-F238E27FC236}">
                <a16:creationId xmlns:a16="http://schemas.microsoft.com/office/drawing/2014/main" id="{74202F2E-3C36-4F76-9456-D985EB24C8A3}"/>
              </a:ext>
            </a:extLst>
          </p:cNvPr>
          <p:cNvSpPr txBox="1"/>
          <p:nvPr userDrawn="1"/>
        </p:nvSpPr>
        <p:spPr>
          <a:xfrm>
            <a:off x="12412656" y="13226386"/>
            <a:ext cx="708965" cy="262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spc="1">
                <a:solidFill>
                  <a:srgbClr val="FFFFFF"/>
                </a:solidFill>
                <a:latin typeface="Flexo" panose="02000000000000000000" pitchFamily="2" charset="0"/>
                <a:ea typeface="IBM Plex Sans"/>
                <a:cs typeface="IBM Plex Sans"/>
                <a:sym typeface="IBM Plex Sans"/>
              </a:rPr>
              <a:t>41-60%</a:t>
            </a:r>
          </a:p>
        </p:txBody>
      </p:sp>
      <p:sp>
        <p:nvSpPr>
          <p:cNvPr id="157" name="TextBox 152">
            <a:extLst>
              <a:ext uri="{FF2B5EF4-FFF2-40B4-BE49-F238E27FC236}">
                <a16:creationId xmlns:a16="http://schemas.microsoft.com/office/drawing/2014/main" id="{01AA9174-250D-460B-AB11-8D7EC03569E7}"/>
              </a:ext>
            </a:extLst>
          </p:cNvPr>
          <p:cNvSpPr txBox="1"/>
          <p:nvPr userDrawn="1"/>
        </p:nvSpPr>
        <p:spPr>
          <a:xfrm>
            <a:off x="14269498" y="13226386"/>
            <a:ext cx="712175" cy="262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spc="1">
                <a:solidFill>
                  <a:srgbClr val="FFFFFF"/>
                </a:solidFill>
                <a:latin typeface="Flexo" panose="02000000000000000000" pitchFamily="2" charset="0"/>
                <a:ea typeface="IBM Plex Sans"/>
                <a:cs typeface="IBM Plex Sans"/>
                <a:sym typeface="IBM Plex Sans"/>
              </a:rPr>
              <a:t>61-80%</a:t>
            </a:r>
          </a:p>
        </p:txBody>
      </p:sp>
      <p:sp>
        <p:nvSpPr>
          <p:cNvPr id="158" name="TextBox 153">
            <a:extLst>
              <a:ext uri="{FF2B5EF4-FFF2-40B4-BE49-F238E27FC236}">
                <a16:creationId xmlns:a16="http://schemas.microsoft.com/office/drawing/2014/main" id="{6C19A460-A5C0-44FB-9BFC-B1F8DEAAE265}"/>
              </a:ext>
            </a:extLst>
          </p:cNvPr>
          <p:cNvSpPr txBox="1"/>
          <p:nvPr userDrawn="1"/>
        </p:nvSpPr>
        <p:spPr>
          <a:xfrm>
            <a:off x="16126339" y="13226386"/>
            <a:ext cx="2647188" cy="262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spc="-3">
                <a:solidFill>
                  <a:srgbClr val="FFFFFF"/>
                </a:solidFill>
                <a:latin typeface="Flexo" panose="02000000000000000000" pitchFamily="2" charset="0"/>
                <a:ea typeface="IBM Plex Sans"/>
                <a:cs typeface="IBM Plex Sans"/>
                <a:sym typeface="IBM Plex Sans"/>
              </a:rPr>
              <a:t>Avanço signiﬁcativo (&gt;80%)</a:t>
            </a:r>
          </a:p>
        </p:txBody>
      </p:sp>
      <p:sp>
        <p:nvSpPr>
          <p:cNvPr id="159" name="TextBox 154">
            <a:extLst>
              <a:ext uri="{FF2B5EF4-FFF2-40B4-BE49-F238E27FC236}">
                <a16:creationId xmlns:a16="http://schemas.microsoft.com/office/drawing/2014/main" id="{3B6F479E-EA26-43FA-9221-989EF347396C}"/>
              </a:ext>
            </a:extLst>
          </p:cNvPr>
          <p:cNvSpPr txBox="1"/>
          <p:nvPr userDrawn="1"/>
        </p:nvSpPr>
        <p:spPr>
          <a:xfrm>
            <a:off x="19840023" y="13226386"/>
            <a:ext cx="1092698" cy="262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Flexo" panose="02000000000000000000" pitchFamily="2" charset="0"/>
                <a:ea typeface="IBM Plex Sans"/>
                <a:cs typeface="IBM Plex Sans"/>
                <a:sym typeface="IBM Plex Sans"/>
              </a:rPr>
              <a:t>Meta ótima</a:t>
            </a:r>
          </a:p>
        </p:txBody>
      </p:sp>
      <p:sp>
        <p:nvSpPr>
          <p:cNvPr id="176" name="Espaço Reservado para Conteúdo 175">
            <a:extLst>
              <a:ext uri="{FF2B5EF4-FFF2-40B4-BE49-F238E27FC236}">
                <a16:creationId xmlns:a16="http://schemas.microsoft.com/office/drawing/2014/main" id="{9BD5A311-6AA5-43FD-B16B-2C2891A4FD5D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38175" y="9573098"/>
            <a:ext cx="3762375" cy="22533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2A539F"/>
                </a:solidFill>
                <a:latin typeface="Flexo" panose="02000000000000000000" pitchFamily="2" charset="0"/>
              </a:defRPr>
            </a:lvl1pPr>
          </a:lstStyle>
          <a:p>
            <a:pPr lvl="0"/>
            <a:r>
              <a:rPr lang="pt-BR" sz="1800" dirty="0">
                <a:latin typeface="Flexo" panose="02000000000000000000" pitchFamily="2" charset="0"/>
              </a:rPr>
              <a:t>Situação em: Fevereiro/2026</a:t>
            </a:r>
          </a:p>
          <a:p>
            <a:pPr lvl="0"/>
            <a:r>
              <a:rPr lang="pt-BR" sz="1800" dirty="0">
                <a:latin typeface="Flexo" panose="02000000000000000000" pitchFamily="2" charset="0"/>
              </a:rPr>
              <a:t>Fonte: SIGA/BI, SIPNI, SINASC</a:t>
            </a:r>
          </a:p>
          <a:p>
            <a:pPr lvl="0"/>
            <a:endParaRPr lang="pt-BR" sz="1800" dirty="0">
              <a:latin typeface="Flexo" panose="02000000000000000000" pitchFamily="2" charset="0"/>
            </a:endParaRPr>
          </a:p>
          <a:p>
            <a:pPr lvl="0"/>
            <a:r>
              <a:rPr lang="pt-BR" sz="1800" dirty="0">
                <a:latin typeface="Flexo" panose="02000000000000000000" pitchFamily="2" charset="0"/>
              </a:rPr>
              <a:t>Dados sujeitos a alteração</a:t>
            </a:r>
          </a:p>
          <a:p>
            <a:pPr lvl="0"/>
            <a:endParaRPr lang="pt-BR" sz="1800" dirty="0">
              <a:latin typeface="Flexo" panose="02000000000000000000" pitchFamily="2" charset="0"/>
            </a:endParaRPr>
          </a:p>
          <a:p>
            <a:pPr lvl="0"/>
            <a:r>
              <a:rPr lang="pt-BR" sz="1800" dirty="0">
                <a:latin typeface="Flexo" panose="02000000000000000000" pitchFamily="2" charset="0"/>
              </a:rPr>
              <a:t>*Instabilidades no envio de dados. Em para adequação.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9777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15">
            <a:extLst>
              <a:ext uri="{FF2B5EF4-FFF2-40B4-BE49-F238E27FC236}">
                <a16:creationId xmlns:a16="http://schemas.microsoft.com/office/drawing/2014/main" id="{055720E8-278B-4645-BE0A-941DFAE9576F}"/>
              </a:ext>
            </a:extLst>
          </p:cNvPr>
          <p:cNvSpPr txBox="1"/>
          <p:nvPr userDrawn="1"/>
        </p:nvSpPr>
        <p:spPr>
          <a:xfrm>
            <a:off x="13011150" y="3733800"/>
            <a:ext cx="4800600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18"/>
              </a:lnSpc>
            </a:pPr>
            <a:r>
              <a:rPr lang="en-US" sz="6000" b="1" spc="72" dirty="0">
                <a:solidFill>
                  <a:srgbClr val="1E3D79"/>
                </a:solidFill>
                <a:latin typeface="Flexo" panose="02000000000000000000" pitchFamily="2" charset="0"/>
                <a:ea typeface="IBM Plex Sans Condensed Bold"/>
                <a:cs typeface="IBM Plex Sans Condensed Bold"/>
                <a:sym typeface="IBM Plex Sans Condensed Bold"/>
              </a:rPr>
              <a:t>Fonte: Flexo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30EC0EAE-8C67-4F8E-9556-0FDE5B55B364}"/>
              </a:ext>
            </a:extLst>
          </p:cNvPr>
          <p:cNvSpPr/>
          <p:nvPr userDrawn="1"/>
        </p:nvSpPr>
        <p:spPr>
          <a:xfrm>
            <a:off x="1428750" y="1472025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DF2028"/>
          </a:solidFill>
        </p:spPr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F0048374-B2F6-406E-8BE3-900799A71DC3}"/>
              </a:ext>
            </a:extLst>
          </p:cNvPr>
          <p:cNvSpPr/>
          <p:nvPr userDrawn="1"/>
        </p:nvSpPr>
        <p:spPr>
          <a:xfrm>
            <a:off x="1428750" y="4897085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E86423"/>
          </a:solidFill>
        </p:spPr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769D2B52-FA74-4D05-A911-E0227FD0B9CE}"/>
              </a:ext>
            </a:extLst>
          </p:cNvPr>
          <p:cNvSpPr/>
          <p:nvPr userDrawn="1"/>
        </p:nvSpPr>
        <p:spPr>
          <a:xfrm>
            <a:off x="1428750" y="8322146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F09E55"/>
          </a:solidFill>
        </p:spPr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171BA737-AEEC-4813-8492-4085C80421EC}"/>
              </a:ext>
            </a:extLst>
          </p:cNvPr>
          <p:cNvSpPr/>
          <p:nvPr userDrawn="1"/>
        </p:nvSpPr>
        <p:spPr>
          <a:xfrm>
            <a:off x="6762749" y="1472025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C3C310"/>
          </a:solidFill>
        </p:spPr>
      </p:sp>
      <p:sp>
        <p:nvSpPr>
          <p:cNvPr id="13" name="Freeform 15">
            <a:extLst>
              <a:ext uri="{FF2B5EF4-FFF2-40B4-BE49-F238E27FC236}">
                <a16:creationId xmlns:a16="http://schemas.microsoft.com/office/drawing/2014/main" id="{F9710BE7-8FF6-4322-AC70-4C7E46F06C75}"/>
              </a:ext>
            </a:extLst>
          </p:cNvPr>
          <p:cNvSpPr/>
          <p:nvPr userDrawn="1"/>
        </p:nvSpPr>
        <p:spPr>
          <a:xfrm>
            <a:off x="6762747" y="8322146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05D367"/>
          </a:solidFill>
        </p:spPr>
      </p:sp>
      <p:sp>
        <p:nvSpPr>
          <p:cNvPr id="14" name="Freeform 15">
            <a:extLst>
              <a:ext uri="{FF2B5EF4-FFF2-40B4-BE49-F238E27FC236}">
                <a16:creationId xmlns:a16="http://schemas.microsoft.com/office/drawing/2014/main" id="{9FA0D5EE-849E-4FA1-8265-C37523F22E54}"/>
              </a:ext>
            </a:extLst>
          </p:cNvPr>
          <p:cNvSpPr/>
          <p:nvPr userDrawn="1"/>
        </p:nvSpPr>
        <p:spPr>
          <a:xfrm>
            <a:off x="6762748" y="4897085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63B22F"/>
          </a:solidFill>
        </p:spPr>
      </p:sp>
      <p:sp>
        <p:nvSpPr>
          <p:cNvPr id="15" name="TextBox 115">
            <a:extLst>
              <a:ext uri="{FF2B5EF4-FFF2-40B4-BE49-F238E27FC236}">
                <a16:creationId xmlns:a16="http://schemas.microsoft.com/office/drawing/2014/main" id="{5D03E246-CC13-42CD-AD50-CD31A03C2329}"/>
              </a:ext>
            </a:extLst>
          </p:cNvPr>
          <p:cNvSpPr txBox="1"/>
          <p:nvPr userDrawn="1"/>
        </p:nvSpPr>
        <p:spPr>
          <a:xfrm>
            <a:off x="2190750" y="3725332"/>
            <a:ext cx="2362200" cy="782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18"/>
              </a:lnSpc>
            </a:pPr>
            <a:r>
              <a:rPr lang="en-US" sz="3600" b="0" spc="72" dirty="0">
                <a:solidFill>
                  <a:schemeClr val="tx1"/>
                </a:solidFill>
                <a:latin typeface="Flexo" panose="02000000000000000000" pitchFamily="2" charset="0"/>
                <a:ea typeface="IBM Plex Sans Condensed Bold"/>
                <a:cs typeface="IBM Plex Sans Condensed Bold"/>
                <a:sym typeface="IBM Plex Sans Condensed Bold"/>
              </a:rPr>
              <a:t>#DF2028</a:t>
            </a:r>
          </a:p>
        </p:txBody>
      </p:sp>
      <p:sp>
        <p:nvSpPr>
          <p:cNvPr id="17" name="TextBox 115">
            <a:extLst>
              <a:ext uri="{FF2B5EF4-FFF2-40B4-BE49-F238E27FC236}">
                <a16:creationId xmlns:a16="http://schemas.microsoft.com/office/drawing/2014/main" id="{6CC1766C-8194-49DA-AA29-9191C603B9D9}"/>
              </a:ext>
            </a:extLst>
          </p:cNvPr>
          <p:cNvSpPr txBox="1"/>
          <p:nvPr userDrawn="1"/>
        </p:nvSpPr>
        <p:spPr>
          <a:xfrm>
            <a:off x="2190750" y="7150393"/>
            <a:ext cx="2362200" cy="782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18"/>
              </a:lnSpc>
            </a:pPr>
            <a:r>
              <a:rPr lang="en-US" sz="3600" b="0" spc="72" dirty="0">
                <a:solidFill>
                  <a:schemeClr val="tx1"/>
                </a:solidFill>
                <a:latin typeface="Flexo" panose="02000000000000000000" pitchFamily="2" charset="0"/>
                <a:ea typeface="IBM Plex Sans Condensed Bold"/>
                <a:cs typeface="IBM Plex Sans Condensed Bold"/>
                <a:sym typeface="IBM Plex Sans Condensed Bold"/>
              </a:rPr>
              <a:t>#E86423</a:t>
            </a:r>
          </a:p>
        </p:txBody>
      </p:sp>
      <p:sp>
        <p:nvSpPr>
          <p:cNvPr id="18" name="TextBox 115">
            <a:extLst>
              <a:ext uri="{FF2B5EF4-FFF2-40B4-BE49-F238E27FC236}">
                <a16:creationId xmlns:a16="http://schemas.microsoft.com/office/drawing/2014/main" id="{E15CE48E-C34B-4C35-B232-B988C05B82A2}"/>
              </a:ext>
            </a:extLst>
          </p:cNvPr>
          <p:cNvSpPr txBox="1"/>
          <p:nvPr userDrawn="1"/>
        </p:nvSpPr>
        <p:spPr>
          <a:xfrm>
            <a:off x="2190750" y="10573040"/>
            <a:ext cx="2362200" cy="782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18"/>
              </a:lnSpc>
            </a:pPr>
            <a:r>
              <a:rPr lang="en-US" sz="3600" b="0" spc="72" dirty="0">
                <a:solidFill>
                  <a:schemeClr val="tx1"/>
                </a:solidFill>
                <a:latin typeface="Flexo" panose="02000000000000000000" pitchFamily="2" charset="0"/>
                <a:ea typeface="IBM Plex Sans Condensed Bold"/>
                <a:cs typeface="IBM Plex Sans Condensed Bold"/>
                <a:sym typeface="IBM Plex Sans Condensed Bold"/>
              </a:rPr>
              <a:t>#F09E55</a:t>
            </a:r>
          </a:p>
        </p:txBody>
      </p:sp>
      <p:sp>
        <p:nvSpPr>
          <p:cNvPr id="19" name="TextBox 115">
            <a:extLst>
              <a:ext uri="{FF2B5EF4-FFF2-40B4-BE49-F238E27FC236}">
                <a16:creationId xmlns:a16="http://schemas.microsoft.com/office/drawing/2014/main" id="{D77D748B-B93A-480F-B27D-77BD4ACFE3BA}"/>
              </a:ext>
            </a:extLst>
          </p:cNvPr>
          <p:cNvSpPr txBox="1"/>
          <p:nvPr userDrawn="1"/>
        </p:nvSpPr>
        <p:spPr>
          <a:xfrm>
            <a:off x="7600950" y="3675346"/>
            <a:ext cx="2362200" cy="782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18"/>
              </a:lnSpc>
            </a:pPr>
            <a:r>
              <a:rPr lang="en-US" sz="3600" b="0" spc="72" dirty="0">
                <a:solidFill>
                  <a:schemeClr val="tx1"/>
                </a:solidFill>
                <a:latin typeface="Flexo" panose="02000000000000000000" pitchFamily="2" charset="0"/>
                <a:ea typeface="IBM Plex Sans Condensed Bold"/>
                <a:cs typeface="IBM Plex Sans Condensed Bold"/>
                <a:sym typeface="IBM Plex Sans Condensed Bold"/>
              </a:rPr>
              <a:t>#C3C310</a:t>
            </a:r>
          </a:p>
        </p:txBody>
      </p:sp>
      <p:sp>
        <p:nvSpPr>
          <p:cNvPr id="20" name="TextBox 115">
            <a:extLst>
              <a:ext uri="{FF2B5EF4-FFF2-40B4-BE49-F238E27FC236}">
                <a16:creationId xmlns:a16="http://schemas.microsoft.com/office/drawing/2014/main" id="{4C263855-9D66-45EF-A463-04CFB42356A8}"/>
              </a:ext>
            </a:extLst>
          </p:cNvPr>
          <p:cNvSpPr txBox="1"/>
          <p:nvPr userDrawn="1"/>
        </p:nvSpPr>
        <p:spPr>
          <a:xfrm>
            <a:off x="7600950" y="7150393"/>
            <a:ext cx="2362200" cy="782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18"/>
              </a:lnSpc>
            </a:pPr>
            <a:r>
              <a:rPr lang="en-US" sz="3600" b="0" spc="72" dirty="0">
                <a:solidFill>
                  <a:schemeClr val="tx1"/>
                </a:solidFill>
                <a:latin typeface="Flexo" panose="02000000000000000000" pitchFamily="2" charset="0"/>
                <a:ea typeface="IBM Plex Sans Condensed Bold"/>
                <a:cs typeface="IBM Plex Sans Condensed Bold"/>
                <a:sym typeface="IBM Plex Sans Condensed Bold"/>
              </a:rPr>
              <a:t>#63B22F</a:t>
            </a:r>
          </a:p>
        </p:txBody>
      </p:sp>
      <p:sp>
        <p:nvSpPr>
          <p:cNvPr id="21" name="TextBox 115">
            <a:extLst>
              <a:ext uri="{FF2B5EF4-FFF2-40B4-BE49-F238E27FC236}">
                <a16:creationId xmlns:a16="http://schemas.microsoft.com/office/drawing/2014/main" id="{C2CAE155-42B4-4DE8-A5C9-08BF67CBB474}"/>
              </a:ext>
            </a:extLst>
          </p:cNvPr>
          <p:cNvSpPr txBox="1"/>
          <p:nvPr userDrawn="1"/>
        </p:nvSpPr>
        <p:spPr>
          <a:xfrm>
            <a:off x="7600950" y="10504004"/>
            <a:ext cx="2362200" cy="782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18"/>
              </a:lnSpc>
            </a:pPr>
            <a:r>
              <a:rPr lang="en-US" sz="3600" b="0" spc="72" dirty="0">
                <a:solidFill>
                  <a:schemeClr val="tx1"/>
                </a:solidFill>
                <a:latin typeface="Flexo" panose="02000000000000000000" pitchFamily="2" charset="0"/>
                <a:ea typeface="IBM Plex Sans Condensed Bold"/>
                <a:cs typeface="IBM Plex Sans Condensed Bold"/>
                <a:sym typeface="IBM Plex Sans Condensed Bold"/>
              </a:rPr>
              <a:t>#05D367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9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681FA533-3A3C-4AAA-A8F4-93DC0F316313}"/>
              </a:ext>
            </a:extLst>
          </p:cNvPr>
          <p:cNvSpPr/>
          <p:nvPr/>
        </p:nvSpPr>
        <p:spPr>
          <a:xfrm>
            <a:off x="9391838" y="3143470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05D367"/>
          </a:solidFill>
        </p:spPr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CF41E582-8B2D-461A-A104-84F3765B81E8}"/>
              </a:ext>
            </a:extLst>
          </p:cNvPr>
          <p:cNvSpPr/>
          <p:nvPr/>
        </p:nvSpPr>
        <p:spPr>
          <a:xfrm>
            <a:off x="5511796" y="3137515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05D367"/>
          </a:solidFill>
        </p:spPr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5435FAF8-1067-40C8-B4C0-1237CF120557}"/>
              </a:ext>
            </a:extLst>
          </p:cNvPr>
          <p:cNvSpPr txBox="1"/>
          <p:nvPr/>
        </p:nvSpPr>
        <p:spPr>
          <a:xfrm>
            <a:off x="5511796" y="2848193"/>
            <a:ext cx="3494431" cy="254263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7C160A18-4CB7-4776-977B-C29C26F8DFA1}"/>
              </a:ext>
            </a:extLst>
          </p:cNvPr>
          <p:cNvSpPr/>
          <p:nvPr/>
        </p:nvSpPr>
        <p:spPr>
          <a:xfrm>
            <a:off x="5511796" y="5954537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05D367"/>
          </a:solidFill>
        </p:spPr>
      </p:sp>
      <p:sp>
        <p:nvSpPr>
          <p:cNvPr id="7" name="TextBox 16">
            <a:extLst>
              <a:ext uri="{FF2B5EF4-FFF2-40B4-BE49-F238E27FC236}">
                <a16:creationId xmlns:a16="http://schemas.microsoft.com/office/drawing/2014/main" id="{D78F2F20-1D40-424D-8A0C-E9E2B60BAE0A}"/>
              </a:ext>
            </a:extLst>
          </p:cNvPr>
          <p:cNvSpPr txBox="1"/>
          <p:nvPr/>
        </p:nvSpPr>
        <p:spPr>
          <a:xfrm>
            <a:off x="5511796" y="5665215"/>
            <a:ext cx="3494431" cy="254263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8" name="TextBox 22">
            <a:extLst>
              <a:ext uri="{FF2B5EF4-FFF2-40B4-BE49-F238E27FC236}">
                <a16:creationId xmlns:a16="http://schemas.microsoft.com/office/drawing/2014/main" id="{2F2A3A48-6BE1-4A22-BF50-B691FBE3F5C6}"/>
              </a:ext>
            </a:extLst>
          </p:cNvPr>
          <p:cNvSpPr txBox="1"/>
          <p:nvPr/>
        </p:nvSpPr>
        <p:spPr>
          <a:xfrm>
            <a:off x="5594191" y="6019969"/>
            <a:ext cx="3366431" cy="70579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9" name="Freeform 25">
            <a:extLst>
              <a:ext uri="{FF2B5EF4-FFF2-40B4-BE49-F238E27FC236}">
                <a16:creationId xmlns:a16="http://schemas.microsoft.com/office/drawing/2014/main" id="{5A3CE13C-EAED-42D9-9142-DC6CF650427E}"/>
              </a:ext>
            </a:extLst>
          </p:cNvPr>
          <p:cNvSpPr/>
          <p:nvPr/>
        </p:nvSpPr>
        <p:spPr>
          <a:xfrm>
            <a:off x="5511796" y="8857931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05D367"/>
          </a:solidFill>
        </p:spPr>
      </p:sp>
      <p:sp>
        <p:nvSpPr>
          <p:cNvPr id="10" name="TextBox 26">
            <a:extLst>
              <a:ext uri="{FF2B5EF4-FFF2-40B4-BE49-F238E27FC236}">
                <a16:creationId xmlns:a16="http://schemas.microsoft.com/office/drawing/2014/main" id="{5153F5DE-15C9-4741-834C-CBCB2E20CE55}"/>
              </a:ext>
            </a:extLst>
          </p:cNvPr>
          <p:cNvSpPr txBox="1"/>
          <p:nvPr/>
        </p:nvSpPr>
        <p:spPr>
          <a:xfrm>
            <a:off x="5511796" y="8568609"/>
            <a:ext cx="3494431" cy="254263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11" name="TextBox 32">
            <a:extLst>
              <a:ext uri="{FF2B5EF4-FFF2-40B4-BE49-F238E27FC236}">
                <a16:creationId xmlns:a16="http://schemas.microsoft.com/office/drawing/2014/main" id="{BAF79978-D603-42E4-A2C9-F25E86DD87DF}"/>
              </a:ext>
            </a:extLst>
          </p:cNvPr>
          <p:cNvSpPr txBox="1"/>
          <p:nvPr/>
        </p:nvSpPr>
        <p:spPr>
          <a:xfrm>
            <a:off x="5594191" y="8923363"/>
            <a:ext cx="3366431" cy="70579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12" name="TextBox 42">
            <a:extLst>
              <a:ext uri="{FF2B5EF4-FFF2-40B4-BE49-F238E27FC236}">
                <a16:creationId xmlns:a16="http://schemas.microsoft.com/office/drawing/2014/main" id="{23E96713-402A-46CF-B827-96B7CCA38ED8}"/>
              </a:ext>
            </a:extLst>
          </p:cNvPr>
          <p:cNvSpPr txBox="1"/>
          <p:nvPr/>
        </p:nvSpPr>
        <p:spPr>
          <a:xfrm>
            <a:off x="9483503" y="3202947"/>
            <a:ext cx="3366431" cy="705794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13" name="Freeform 45">
            <a:extLst>
              <a:ext uri="{FF2B5EF4-FFF2-40B4-BE49-F238E27FC236}">
                <a16:creationId xmlns:a16="http://schemas.microsoft.com/office/drawing/2014/main" id="{DB706A6E-BF81-4462-B1E0-8FE72B53C316}"/>
              </a:ext>
            </a:extLst>
          </p:cNvPr>
          <p:cNvSpPr/>
          <p:nvPr/>
        </p:nvSpPr>
        <p:spPr>
          <a:xfrm>
            <a:off x="9401108" y="5954537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05D367"/>
          </a:solidFill>
        </p:spPr>
      </p:sp>
      <p:sp>
        <p:nvSpPr>
          <p:cNvPr id="14" name="TextBox 46">
            <a:extLst>
              <a:ext uri="{FF2B5EF4-FFF2-40B4-BE49-F238E27FC236}">
                <a16:creationId xmlns:a16="http://schemas.microsoft.com/office/drawing/2014/main" id="{731D1343-384E-46AB-A5CD-BE800937EF98}"/>
              </a:ext>
            </a:extLst>
          </p:cNvPr>
          <p:cNvSpPr txBox="1"/>
          <p:nvPr/>
        </p:nvSpPr>
        <p:spPr>
          <a:xfrm>
            <a:off x="9401108" y="5665215"/>
            <a:ext cx="3494431" cy="254263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15" name="TextBox 52">
            <a:extLst>
              <a:ext uri="{FF2B5EF4-FFF2-40B4-BE49-F238E27FC236}">
                <a16:creationId xmlns:a16="http://schemas.microsoft.com/office/drawing/2014/main" id="{007BC5D5-19E1-44D3-820B-4C777B34FC6C}"/>
              </a:ext>
            </a:extLst>
          </p:cNvPr>
          <p:cNvSpPr txBox="1"/>
          <p:nvPr/>
        </p:nvSpPr>
        <p:spPr>
          <a:xfrm>
            <a:off x="9483503" y="6019969"/>
            <a:ext cx="3366431" cy="70579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16" name="Freeform 55">
            <a:extLst>
              <a:ext uri="{FF2B5EF4-FFF2-40B4-BE49-F238E27FC236}">
                <a16:creationId xmlns:a16="http://schemas.microsoft.com/office/drawing/2014/main" id="{47D9C4A5-22E7-4CA9-9650-2F75B37BF879}"/>
              </a:ext>
            </a:extLst>
          </p:cNvPr>
          <p:cNvSpPr/>
          <p:nvPr/>
        </p:nvSpPr>
        <p:spPr>
          <a:xfrm>
            <a:off x="9401108" y="8857931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63B22F"/>
          </a:solidFill>
        </p:spPr>
      </p:sp>
      <p:sp>
        <p:nvSpPr>
          <p:cNvPr id="17" name="TextBox 56">
            <a:extLst>
              <a:ext uri="{FF2B5EF4-FFF2-40B4-BE49-F238E27FC236}">
                <a16:creationId xmlns:a16="http://schemas.microsoft.com/office/drawing/2014/main" id="{3B714FC1-51EB-4B43-ABDA-F2961FB04110}"/>
              </a:ext>
            </a:extLst>
          </p:cNvPr>
          <p:cNvSpPr txBox="1"/>
          <p:nvPr/>
        </p:nvSpPr>
        <p:spPr>
          <a:xfrm>
            <a:off x="9401108" y="8568609"/>
            <a:ext cx="3494431" cy="254263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18" name="TextBox 62">
            <a:extLst>
              <a:ext uri="{FF2B5EF4-FFF2-40B4-BE49-F238E27FC236}">
                <a16:creationId xmlns:a16="http://schemas.microsoft.com/office/drawing/2014/main" id="{71EABC95-F3FC-46FE-992F-457FFD61DCFF}"/>
              </a:ext>
            </a:extLst>
          </p:cNvPr>
          <p:cNvSpPr txBox="1"/>
          <p:nvPr/>
        </p:nvSpPr>
        <p:spPr>
          <a:xfrm>
            <a:off x="9483503" y="8923363"/>
            <a:ext cx="3366431" cy="70579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19" name="Freeform 65">
            <a:extLst>
              <a:ext uri="{FF2B5EF4-FFF2-40B4-BE49-F238E27FC236}">
                <a16:creationId xmlns:a16="http://schemas.microsoft.com/office/drawing/2014/main" id="{EE840618-58EA-492B-9A6D-369DFAF4526A}"/>
              </a:ext>
            </a:extLst>
          </p:cNvPr>
          <p:cNvSpPr/>
          <p:nvPr/>
        </p:nvSpPr>
        <p:spPr>
          <a:xfrm>
            <a:off x="13279983" y="3135129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05D367"/>
          </a:solidFill>
        </p:spPr>
      </p:sp>
      <p:sp>
        <p:nvSpPr>
          <p:cNvPr id="20" name="TextBox 66">
            <a:extLst>
              <a:ext uri="{FF2B5EF4-FFF2-40B4-BE49-F238E27FC236}">
                <a16:creationId xmlns:a16="http://schemas.microsoft.com/office/drawing/2014/main" id="{01614541-95FD-4967-9981-90D20E893178}"/>
              </a:ext>
            </a:extLst>
          </p:cNvPr>
          <p:cNvSpPr txBox="1"/>
          <p:nvPr/>
        </p:nvSpPr>
        <p:spPr>
          <a:xfrm>
            <a:off x="13222984" y="3232243"/>
            <a:ext cx="3494431" cy="254263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21" name="TextBox 69">
            <a:extLst>
              <a:ext uri="{FF2B5EF4-FFF2-40B4-BE49-F238E27FC236}">
                <a16:creationId xmlns:a16="http://schemas.microsoft.com/office/drawing/2014/main" id="{4F2C74D0-7CF8-4485-B80B-939CB3B81058}"/>
              </a:ext>
            </a:extLst>
          </p:cNvPr>
          <p:cNvSpPr txBox="1"/>
          <p:nvPr/>
        </p:nvSpPr>
        <p:spPr>
          <a:xfrm>
            <a:off x="13384439" y="3228487"/>
            <a:ext cx="3305415" cy="206229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22" name="Freeform 75">
            <a:extLst>
              <a:ext uri="{FF2B5EF4-FFF2-40B4-BE49-F238E27FC236}">
                <a16:creationId xmlns:a16="http://schemas.microsoft.com/office/drawing/2014/main" id="{61471CB2-1656-4A6B-BDAA-145584F6B311}"/>
              </a:ext>
            </a:extLst>
          </p:cNvPr>
          <p:cNvSpPr/>
          <p:nvPr/>
        </p:nvSpPr>
        <p:spPr>
          <a:xfrm>
            <a:off x="13286064" y="5954537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05D367"/>
          </a:solidFill>
        </p:spPr>
      </p:sp>
      <p:sp>
        <p:nvSpPr>
          <p:cNvPr id="23" name="TextBox 76">
            <a:extLst>
              <a:ext uri="{FF2B5EF4-FFF2-40B4-BE49-F238E27FC236}">
                <a16:creationId xmlns:a16="http://schemas.microsoft.com/office/drawing/2014/main" id="{20B3B0CC-3A68-4C69-82D0-2C503F1BED07}"/>
              </a:ext>
            </a:extLst>
          </p:cNvPr>
          <p:cNvSpPr txBox="1"/>
          <p:nvPr/>
        </p:nvSpPr>
        <p:spPr>
          <a:xfrm>
            <a:off x="13286064" y="5665215"/>
            <a:ext cx="3494431" cy="254263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24" name="TextBox 82">
            <a:extLst>
              <a:ext uri="{FF2B5EF4-FFF2-40B4-BE49-F238E27FC236}">
                <a16:creationId xmlns:a16="http://schemas.microsoft.com/office/drawing/2014/main" id="{9277C847-D3FA-47B4-8058-7104D4CE6CD4}"/>
              </a:ext>
            </a:extLst>
          </p:cNvPr>
          <p:cNvSpPr txBox="1"/>
          <p:nvPr/>
        </p:nvSpPr>
        <p:spPr>
          <a:xfrm>
            <a:off x="13368459" y="6019969"/>
            <a:ext cx="3366431" cy="70579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25" name="Freeform 85">
            <a:extLst>
              <a:ext uri="{FF2B5EF4-FFF2-40B4-BE49-F238E27FC236}">
                <a16:creationId xmlns:a16="http://schemas.microsoft.com/office/drawing/2014/main" id="{7EA684CD-3622-49C0-A520-4945C31065AF}"/>
              </a:ext>
            </a:extLst>
          </p:cNvPr>
          <p:cNvSpPr/>
          <p:nvPr/>
        </p:nvSpPr>
        <p:spPr>
          <a:xfrm>
            <a:off x="13286064" y="8857931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05D367"/>
          </a:solidFill>
        </p:spPr>
        <p:txBody>
          <a:bodyPr/>
          <a:lstStyle/>
          <a:p>
            <a:endParaRPr lang="pt-BR" dirty="0"/>
          </a:p>
        </p:txBody>
      </p:sp>
      <p:sp>
        <p:nvSpPr>
          <p:cNvPr id="26" name="TextBox 86">
            <a:extLst>
              <a:ext uri="{FF2B5EF4-FFF2-40B4-BE49-F238E27FC236}">
                <a16:creationId xmlns:a16="http://schemas.microsoft.com/office/drawing/2014/main" id="{02FE773A-972A-4294-8C68-ECCEC8E2BC2F}"/>
              </a:ext>
            </a:extLst>
          </p:cNvPr>
          <p:cNvSpPr txBox="1"/>
          <p:nvPr/>
        </p:nvSpPr>
        <p:spPr>
          <a:xfrm>
            <a:off x="13286064" y="8568609"/>
            <a:ext cx="3494431" cy="254263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27" name="TextBox 89">
            <a:extLst>
              <a:ext uri="{FF2B5EF4-FFF2-40B4-BE49-F238E27FC236}">
                <a16:creationId xmlns:a16="http://schemas.microsoft.com/office/drawing/2014/main" id="{6DAA1F04-F38D-45B8-BAEA-10FDB6EF6FAC}"/>
              </a:ext>
            </a:extLst>
          </p:cNvPr>
          <p:cNvSpPr txBox="1"/>
          <p:nvPr/>
        </p:nvSpPr>
        <p:spPr>
          <a:xfrm>
            <a:off x="13384439" y="8948903"/>
            <a:ext cx="3305415" cy="206229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28" name="Freeform 95">
            <a:extLst>
              <a:ext uri="{FF2B5EF4-FFF2-40B4-BE49-F238E27FC236}">
                <a16:creationId xmlns:a16="http://schemas.microsoft.com/office/drawing/2014/main" id="{844B7727-9968-40CD-85F7-C80FB5BB02DC}"/>
              </a:ext>
            </a:extLst>
          </p:cNvPr>
          <p:cNvSpPr/>
          <p:nvPr/>
        </p:nvSpPr>
        <p:spPr>
          <a:xfrm>
            <a:off x="17180290" y="3135129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05D367"/>
          </a:solidFill>
        </p:spPr>
      </p:sp>
      <p:sp>
        <p:nvSpPr>
          <p:cNvPr id="29" name="TextBox 96">
            <a:extLst>
              <a:ext uri="{FF2B5EF4-FFF2-40B4-BE49-F238E27FC236}">
                <a16:creationId xmlns:a16="http://schemas.microsoft.com/office/drawing/2014/main" id="{D4F5AFB8-BF7A-4A33-B017-BB75C4871F06}"/>
              </a:ext>
            </a:extLst>
          </p:cNvPr>
          <p:cNvSpPr txBox="1"/>
          <p:nvPr/>
        </p:nvSpPr>
        <p:spPr>
          <a:xfrm>
            <a:off x="17180290" y="2845807"/>
            <a:ext cx="3494431" cy="254263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30" name="TextBox 102">
            <a:extLst>
              <a:ext uri="{FF2B5EF4-FFF2-40B4-BE49-F238E27FC236}">
                <a16:creationId xmlns:a16="http://schemas.microsoft.com/office/drawing/2014/main" id="{3C12CE2F-BC38-4A6D-9285-F1F20EF4C2D6}"/>
              </a:ext>
            </a:extLst>
          </p:cNvPr>
          <p:cNvSpPr txBox="1"/>
          <p:nvPr/>
        </p:nvSpPr>
        <p:spPr>
          <a:xfrm>
            <a:off x="17262685" y="3200561"/>
            <a:ext cx="3366431" cy="70579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31" name="Freeform 105">
            <a:extLst>
              <a:ext uri="{FF2B5EF4-FFF2-40B4-BE49-F238E27FC236}">
                <a16:creationId xmlns:a16="http://schemas.microsoft.com/office/drawing/2014/main" id="{6ABDA3BE-9EE3-4F1E-9010-44E590DB087D}"/>
              </a:ext>
            </a:extLst>
          </p:cNvPr>
          <p:cNvSpPr/>
          <p:nvPr/>
        </p:nvSpPr>
        <p:spPr>
          <a:xfrm>
            <a:off x="17180290" y="5952150"/>
            <a:ext cx="3494431" cy="2253308"/>
          </a:xfrm>
          <a:custGeom>
            <a:avLst/>
            <a:gdLst/>
            <a:ahLst/>
            <a:cxnLst/>
            <a:rect l="l" t="t" r="r" b="b"/>
            <a:pathLst>
              <a:path w="690258" h="445098">
                <a:moveTo>
                  <a:pt x="106344" y="0"/>
                </a:moveTo>
                <a:lnTo>
                  <a:pt x="583914" y="0"/>
                </a:lnTo>
                <a:cubicBezTo>
                  <a:pt x="642646" y="0"/>
                  <a:pt x="690258" y="47612"/>
                  <a:pt x="690258" y="106344"/>
                </a:cubicBezTo>
                <a:lnTo>
                  <a:pt x="690258" y="338754"/>
                </a:lnTo>
                <a:cubicBezTo>
                  <a:pt x="690258" y="366958"/>
                  <a:pt x="679054" y="394007"/>
                  <a:pt x="659110" y="413950"/>
                </a:cubicBezTo>
                <a:cubicBezTo>
                  <a:pt x="639167" y="433894"/>
                  <a:pt x="612118" y="445098"/>
                  <a:pt x="583914" y="445098"/>
                </a:cubicBezTo>
                <a:lnTo>
                  <a:pt x="106344" y="445098"/>
                </a:lnTo>
                <a:cubicBezTo>
                  <a:pt x="78140" y="445098"/>
                  <a:pt x="51091" y="433894"/>
                  <a:pt x="31147" y="413950"/>
                </a:cubicBezTo>
                <a:cubicBezTo>
                  <a:pt x="11204" y="394007"/>
                  <a:pt x="0" y="366958"/>
                  <a:pt x="0" y="338754"/>
                </a:cubicBezTo>
                <a:lnTo>
                  <a:pt x="0" y="106344"/>
                </a:lnTo>
                <a:cubicBezTo>
                  <a:pt x="0" y="78140"/>
                  <a:pt x="11204" y="51091"/>
                  <a:pt x="31147" y="31147"/>
                </a:cubicBezTo>
                <a:cubicBezTo>
                  <a:pt x="51091" y="11204"/>
                  <a:pt x="78140" y="0"/>
                  <a:pt x="106344" y="0"/>
                </a:cubicBezTo>
                <a:close/>
              </a:path>
            </a:pathLst>
          </a:custGeom>
          <a:solidFill>
            <a:srgbClr val="05D367"/>
          </a:solidFill>
        </p:spPr>
      </p:sp>
      <p:sp>
        <p:nvSpPr>
          <p:cNvPr id="32" name="TextBox 106">
            <a:extLst>
              <a:ext uri="{FF2B5EF4-FFF2-40B4-BE49-F238E27FC236}">
                <a16:creationId xmlns:a16="http://schemas.microsoft.com/office/drawing/2014/main" id="{96FAF76D-EA54-4625-8C1B-18E109F1A970}"/>
              </a:ext>
            </a:extLst>
          </p:cNvPr>
          <p:cNvSpPr txBox="1"/>
          <p:nvPr/>
        </p:nvSpPr>
        <p:spPr>
          <a:xfrm>
            <a:off x="17180290" y="5662828"/>
            <a:ext cx="3494431" cy="254263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33" name="TextBox 109">
            <a:extLst>
              <a:ext uri="{FF2B5EF4-FFF2-40B4-BE49-F238E27FC236}">
                <a16:creationId xmlns:a16="http://schemas.microsoft.com/office/drawing/2014/main" id="{D4D5B597-E1F1-4039-98E1-7126FF9F0944}"/>
              </a:ext>
            </a:extLst>
          </p:cNvPr>
          <p:cNvSpPr txBox="1"/>
          <p:nvPr/>
        </p:nvSpPr>
        <p:spPr>
          <a:xfrm>
            <a:off x="17278665" y="6043122"/>
            <a:ext cx="3305415" cy="206229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34" name="TextBox 112">
            <a:extLst>
              <a:ext uri="{FF2B5EF4-FFF2-40B4-BE49-F238E27FC236}">
                <a16:creationId xmlns:a16="http://schemas.microsoft.com/office/drawing/2014/main" id="{CE95DB25-B214-4F5D-8794-13E0580CD21D}"/>
              </a:ext>
            </a:extLst>
          </p:cNvPr>
          <p:cNvSpPr txBox="1"/>
          <p:nvPr/>
        </p:nvSpPr>
        <p:spPr>
          <a:xfrm>
            <a:off x="17262685" y="6017582"/>
            <a:ext cx="3366431" cy="70579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499"/>
              </a:lnSpc>
            </a:pPr>
            <a:endParaRPr/>
          </a:p>
        </p:txBody>
      </p:sp>
      <p:sp>
        <p:nvSpPr>
          <p:cNvPr id="38" name="TextBox 116">
            <a:extLst>
              <a:ext uri="{FF2B5EF4-FFF2-40B4-BE49-F238E27FC236}">
                <a16:creationId xmlns:a16="http://schemas.microsoft.com/office/drawing/2014/main" id="{7A7B9DA5-D4CE-45BD-86F8-E2901C39B269}"/>
              </a:ext>
            </a:extLst>
          </p:cNvPr>
          <p:cNvSpPr txBox="1"/>
          <p:nvPr/>
        </p:nvSpPr>
        <p:spPr>
          <a:xfrm>
            <a:off x="11170949" y="1656026"/>
            <a:ext cx="165164" cy="701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4"/>
              </a:lnSpc>
            </a:pPr>
            <a:r>
              <a:rPr lang="en-US" sz="4999" b="1" spc="60">
                <a:solidFill>
                  <a:srgbClr val="2A539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</a:p>
        </p:txBody>
      </p:sp>
      <p:sp>
        <p:nvSpPr>
          <p:cNvPr id="39" name="TextBox 118">
            <a:extLst>
              <a:ext uri="{FF2B5EF4-FFF2-40B4-BE49-F238E27FC236}">
                <a16:creationId xmlns:a16="http://schemas.microsoft.com/office/drawing/2014/main" id="{78700EA1-1412-422E-A3B8-E6986873EC0C}"/>
              </a:ext>
            </a:extLst>
          </p:cNvPr>
          <p:cNvSpPr txBox="1"/>
          <p:nvPr/>
        </p:nvSpPr>
        <p:spPr>
          <a:xfrm>
            <a:off x="6984825" y="6026982"/>
            <a:ext cx="82582" cy="546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22"/>
              </a:lnSpc>
            </a:pPr>
            <a:r>
              <a:rPr lang="en-US" sz="2499" b="1" spc="30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</a:p>
        </p:txBody>
      </p:sp>
      <p:sp>
        <p:nvSpPr>
          <p:cNvPr id="40" name="TextBox 120">
            <a:extLst>
              <a:ext uri="{FF2B5EF4-FFF2-40B4-BE49-F238E27FC236}">
                <a16:creationId xmlns:a16="http://schemas.microsoft.com/office/drawing/2014/main" id="{E723223E-76AE-49F1-B234-0FB5C6B0D1D4}"/>
              </a:ext>
            </a:extLst>
          </p:cNvPr>
          <p:cNvSpPr txBox="1"/>
          <p:nvPr/>
        </p:nvSpPr>
        <p:spPr>
          <a:xfrm>
            <a:off x="7110613" y="8919410"/>
            <a:ext cx="82582" cy="536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2499" b="1" spc="30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</a:p>
        </p:txBody>
      </p:sp>
      <p:sp>
        <p:nvSpPr>
          <p:cNvPr id="41" name="TextBox 122">
            <a:extLst>
              <a:ext uri="{FF2B5EF4-FFF2-40B4-BE49-F238E27FC236}">
                <a16:creationId xmlns:a16="http://schemas.microsoft.com/office/drawing/2014/main" id="{9B290D2E-0D28-4B51-86A5-FF087BEB7D9E}"/>
              </a:ext>
            </a:extLst>
          </p:cNvPr>
          <p:cNvSpPr txBox="1"/>
          <p:nvPr/>
        </p:nvSpPr>
        <p:spPr>
          <a:xfrm>
            <a:off x="10988564" y="8929573"/>
            <a:ext cx="82582" cy="536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4"/>
              </a:lnSpc>
            </a:pPr>
            <a:r>
              <a:rPr lang="en-US" sz="2499" b="1" spc="30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</a:p>
        </p:txBody>
      </p:sp>
      <p:sp>
        <p:nvSpPr>
          <p:cNvPr id="42" name="TextBox 124">
            <a:extLst>
              <a:ext uri="{FF2B5EF4-FFF2-40B4-BE49-F238E27FC236}">
                <a16:creationId xmlns:a16="http://schemas.microsoft.com/office/drawing/2014/main" id="{9FD9746D-7426-430E-BE34-57FFBEB640C1}"/>
              </a:ext>
            </a:extLst>
          </p:cNvPr>
          <p:cNvSpPr txBox="1"/>
          <p:nvPr/>
        </p:nvSpPr>
        <p:spPr>
          <a:xfrm>
            <a:off x="11716331" y="6026982"/>
            <a:ext cx="82582" cy="546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22"/>
              </a:lnSpc>
            </a:pPr>
            <a:r>
              <a:rPr lang="en-US" sz="2499" b="1" spc="30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</a:p>
        </p:txBody>
      </p:sp>
      <p:sp>
        <p:nvSpPr>
          <p:cNvPr id="44" name="TextBox 131">
            <a:extLst>
              <a:ext uri="{FF2B5EF4-FFF2-40B4-BE49-F238E27FC236}">
                <a16:creationId xmlns:a16="http://schemas.microsoft.com/office/drawing/2014/main" id="{4DE15212-C88A-44D7-B9EF-EF66F1BCF1F4}"/>
              </a:ext>
            </a:extLst>
          </p:cNvPr>
          <p:cNvSpPr txBox="1"/>
          <p:nvPr/>
        </p:nvSpPr>
        <p:spPr>
          <a:xfrm>
            <a:off x="19721808" y="6272098"/>
            <a:ext cx="82582" cy="460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7"/>
              </a:lnSpc>
            </a:pPr>
            <a:r>
              <a:rPr lang="en-US" sz="2499" b="1" spc="30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</a:p>
        </p:txBody>
      </p:sp>
      <p:sp>
        <p:nvSpPr>
          <p:cNvPr id="45" name="TextBox 133">
            <a:extLst>
              <a:ext uri="{FF2B5EF4-FFF2-40B4-BE49-F238E27FC236}">
                <a16:creationId xmlns:a16="http://schemas.microsoft.com/office/drawing/2014/main" id="{8671E47E-CAD7-4B63-96E8-604288448A27}"/>
              </a:ext>
            </a:extLst>
          </p:cNvPr>
          <p:cNvSpPr txBox="1"/>
          <p:nvPr/>
        </p:nvSpPr>
        <p:spPr>
          <a:xfrm>
            <a:off x="19956228" y="3187265"/>
            <a:ext cx="82582" cy="57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9"/>
              </a:lnSpc>
            </a:pPr>
            <a:r>
              <a:rPr lang="en-US" sz="2499" b="1" spc="30">
                <a:solidFill>
                  <a:srgbClr val="FFFFFF"/>
                </a:solidFill>
                <a:latin typeface="IBM Plex Sans Condensed Bold"/>
                <a:ea typeface="IBM Plex Sans Condensed Bold"/>
                <a:cs typeface="IBM Plex Sans Condensed Bold"/>
                <a:sym typeface="IBM Plex Sans Condensed Bold"/>
              </a:rPr>
              <a:t> </a:t>
            </a:r>
          </a:p>
        </p:txBody>
      </p:sp>
      <p:sp>
        <p:nvSpPr>
          <p:cNvPr id="54" name="Retângulo: Cantos Superiores Arredondados 53">
            <a:extLst>
              <a:ext uri="{FF2B5EF4-FFF2-40B4-BE49-F238E27FC236}">
                <a16:creationId xmlns:a16="http://schemas.microsoft.com/office/drawing/2014/main" id="{CE2B401B-EF2D-4951-BE30-D1B833B01E10}"/>
              </a:ext>
            </a:extLst>
          </p:cNvPr>
          <p:cNvSpPr/>
          <p:nvPr/>
        </p:nvSpPr>
        <p:spPr>
          <a:xfrm rot="10800000">
            <a:off x="5610171" y="3888450"/>
            <a:ext cx="3305415" cy="1408548"/>
          </a:xfrm>
          <a:prstGeom prst="round2SameRect">
            <a:avLst>
              <a:gd name="adj1" fmla="val 33004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Espaço Reservado para Conteúdo 175">
            <a:extLst>
              <a:ext uri="{FF2B5EF4-FFF2-40B4-BE49-F238E27FC236}">
                <a16:creationId xmlns:a16="http://schemas.microsoft.com/office/drawing/2014/main" id="{873C64B4-9427-4241-BC56-50E25CFC7D3D}"/>
              </a:ext>
            </a:extLst>
          </p:cNvPr>
          <p:cNvSpPr txBox="1">
            <a:spLocks/>
          </p:cNvSpPr>
          <p:nvPr/>
        </p:nvSpPr>
        <p:spPr>
          <a:xfrm>
            <a:off x="333587" y="9454045"/>
            <a:ext cx="3914563" cy="225330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rgbClr val="2A539F"/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Situação em: 2026</a:t>
            </a:r>
          </a:p>
          <a:p>
            <a:r>
              <a:rPr lang="pt-BR" dirty="0"/>
              <a:t>Fonte: SIGA/BI, RNDS e SINASC</a:t>
            </a:r>
          </a:p>
          <a:p>
            <a:endParaRPr lang="pt-BR" dirty="0"/>
          </a:p>
          <a:p>
            <a:r>
              <a:rPr lang="pt-BR" dirty="0"/>
              <a:t>Dados sujeitos a alteração</a:t>
            </a:r>
          </a:p>
        </p:txBody>
      </p:sp>
      <p:sp>
        <p:nvSpPr>
          <p:cNvPr id="56" name="Espaço Reservado para Conteúdo 162">
            <a:extLst>
              <a:ext uri="{FF2B5EF4-FFF2-40B4-BE49-F238E27FC236}">
                <a16:creationId xmlns:a16="http://schemas.microsoft.com/office/drawing/2014/main" id="{99DEAA67-E3F4-4B40-A5A4-17B6F60E3FE8}"/>
              </a:ext>
            </a:extLst>
          </p:cNvPr>
          <p:cNvSpPr txBox="1">
            <a:spLocks/>
          </p:cNvSpPr>
          <p:nvPr/>
        </p:nvSpPr>
        <p:spPr>
          <a:xfrm>
            <a:off x="6001710" y="4124918"/>
            <a:ext cx="2514600" cy="8842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ctr" defTabSz="914400" rtl="0" eaLnBrk="1" latinLnBrk="0" hangingPunct="1">
              <a:buNone/>
              <a:defRPr sz="5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90,79%</a:t>
            </a:r>
          </a:p>
        </p:txBody>
      </p:sp>
      <p:sp>
        <p:nvSpPr>
          <p:cNvPr id="57" name="Retângulo: Cantos Superiores Arredondados 56">
            <a:extLst>
              <a:ext uri="{FF2B5EF4-FFF2-40B4-BE49-F238E27FC236}">
                <a16:creationId xmlns:a16="http://schemas.microsoft.com/office/drawing/2014/main" id="{89D67F87-074A-40E5-BF3D-104AB3C23775}"/>
              </a:ext>
            </a:extLst>
          </p:cNvPr>
          <p:cNvSpPr/>
          <p:nvPr/>
        </p:nvSpPr>
        <p:spPr>
          <a:xfrm rot="10800000">
            <a:off x="9483503" y="3888450"/>
            <a:ext cx="3305415" cy="1408548"/>
          </a:xfrm>
          <a:prstGeom prst="round2SameRect">
            <a:avLst>
              <a:gd name="adj1" fmla="val 33004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Retângulo: Cantos Superiores Arredondados 57">
            <a:extLst>
              <a:ext uri="{FF2B5EF4-FFF2-40B4-BE49-F238E27FC236}">
                <a16:creationId xmlns:a16="http://schemas.microsoft.com/office/drawing/2014/main" id="{F6634253-0A65-414F-AB50-6C72EBAB46A5}"/>
              </a:ext>
            </a:extLst>
          </p:cNvPr>
          <p:cNvSpPr/>
          <p:nvPr/>
        </p:nvSpPr>
        <p:spPr>
          <a:xfrm rot="10800000">
            <a:off x="13369232" y="3888450"/>
            <a:ext cx="3305415" cy="1408548"/>
          </a:xfrm>
          <a:prstGeom prst="round2SameRect">
            <a:avLst>
              <a:gd name="adj1" fmla="val 33004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" name="Retângulo: Cantos Superiores Arredondados 58">
            <a:extLst>
              <a:ext uri="{FF2B5EF4-FFF2-40B4-BE49-F238E27FC236}">
                <a16:creationId xmlns:a16="http://schemas.microsoft.com/office/drawing/2014/main" id="{B23C3FF8-12F5-4497-93E4-362F7E6C24A5}"/>
              </a:ext>
            </a:extLst>
          </p:cNvPr>
          <p:cNvSpPr/>
          <p:nvPr/>
        </p:nvSpPr>
        <p:spPr>
          <a:xfrm rot="10800000">
            <a:off x="17278665" y="3888451"/>
            <a:ext cx="3305415" cy="1408548"/>
          </a:xfrm>
          <a:prstGeom prst="round2SameRect">
            <a:avLst>
              <a:gd name="adj1" fmla="val 33004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Retângulo: Cantos Superiores Arredondados 59">
            <a:extLst>
              <a:ext uri="{FF2B5EF4-FFF2-40B4-BE49-F238E27FC236}">
                <a16:creationId xmlns:a16="http://schemas.microsoft.com/office/drawing/2014/main" id="{EDB82BD7-904A-44B5-8103-5F7E1F5513AC}"/>
              </a:ext>
            </a:extLst>
          </p:cNvPr>
          <p:cNvSpPr/>
          <p:nvPr/>
        </p:nvSpPr>
        <p:spPr>
          <a:xfrm rot="10800000">
            <a:off x="5606302" y="6707872"/>
            <a:ext cx="3305415" cy="1408548"/>
          </a:xfrm>
          <a:prstGeom prst="round2SameRect">
            <a:avLst>
              <a:gd name="adj1" fmla="val 33004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1" name="Retângulo: Cantos Superiores Arredondados 60">
            <a:extLst>
              <a:ext uri="{FF2B5EF4-FFF2-40B4-BE49-F238E27FC236}">
                <a16:creationId xmlns:a16="http://schemas.microsoft.com/office/drawing/2014/main" id="{3CCF8E30-7D04-49A6-9885-782D95CBB71F}"/>
              </a:ext>
            </a:extLst>
          </p:cNvPr>
          <p:cNvSpPr/>
          <p:nvPr/>
        </p:nvSpPr>
        <p:spPr>
          <a:xfrm rot="10800000">
            <a:off x="9495615" y="6704436"/>
            <a:ext cx="3305415" cy="1408548"/>
          </a:xfrm>
          <a:prstGeom prst="round2SameRect">
            <a:avLst>
              <a:gd name="adj1" fmla="val 33004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" name="Retângulo: Cantos Superiores Arredondados 61">
            <a:extLst>
              <a:ext uri="{FF2B5EF4-FFF2-40B4-BE49-F238E27FC236}">
                <a16:creationId xmlns:a16="http://schemas.microsoft.com/office/drawing/2014/main" id="{8585C923-6056-46D8-8572-34A2F7C1BDFF}"/>
              </a:ext>
            </a:extLst>
          </p:cNvPr>
          <p:cNvSpPr/>
          <p:nvPr/>
        </p:nvSpPr>
        <p:spPr>
          <a:xfrm rot="10800000">
            <a:off x="13380571" y="6707872"/>
            <a:ext cx="3305415" cy="1408548"/>
          </a:xfrm>
          <a:prstGeom prst="round2SameRect">
            <a:avLst>
              <a:gd name="adj1" fmla="val 33004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" name="Retângulo: Cantos Superiores Arredondados 62">
            <a:extLst>
              <a:ext uri="{FF2B5EF4-FFF2-40B4-BE49-F238E27FC236}">
                <a16:creationId xmlns:a16="http://schemas.microsoft.com/office/drawing/2014/main" id="{E8B7EC0B-B911-444A-8A47-F783B29250E6}"/>
              </a:ext>
            </a:extLst>
          </p:cNvPr>
          <p:cNvSpPr/>
          <p:nvPr/>
        </p:nvSpPr>
        <p:spPr>
          <a:xfrm rot="10800000">
            <a:off x="17278665" y="6720803"/>
            <a:ext cx="3305415" cy="1408548"/>
          </a:xfrm>
          <a:prstGeom prst="round2SameRect">
            <a:avLst>
              <a:gd name="adj1" fmla="val 33004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Retângulo: Cantos Superiores Arredondados 63">
            <a:extLst>
              <a:ext uri="{FF2B5EF4-FFF2-40B4-BE49-F238E27FC236}">
                <a16:creationId xmlns:a16="http://schemas.microsoft.com/office/drawing/2014/main" id="{428A2692-8EE6-498F-B9E5-D928E811C622}"/>
              </a:ext>
            </a:extLst>
          </p:cNvPr>
          <p:cNvSpPr/>
          <p:nvPr/>
        </p:nvSpPr>
        <p:spPr>
          <a:xfrm rot="10800000">
            <a:off x="5606302" y="9615906"/>
            <a:ext cx="3305415" cy="1408548"/>
          </a:xfrm>
          <a:prstGeom prst="round2SameRect">
            <a:avLst>
              <a:gd name="adj1" fmla="val 33004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: Cantos Superiores Arredondados 64">
            <a:extLst>
              <a:ext uri="{FF2B5EF4-FFF2-40B4-BE49-F238E27FC236}">
                <a16:creationId xmlns:a16="http://schemas.microsoft.com/office/drawing/2014/main" id="{149E54F9-8316-4C2D-BEA1-F51F14DD97F2}"/>
              </a:ext>
            </a:extLst>
          </p:cNvPr>
          <p:cNvSpPr/>
          <p:nvPr/>
        </p:nvSpPr>
        <p:spPr>
          <a:xfrm rot="10800000">
            <a:off x="9483503" y="9629158"/>
            <a:ext cx="3305415" cy="1408548"/>
          </a:xfrm>
          <a:prstGeom prst="round2SameRect">
            <a:avLst>
              <a:gd name="adj1" fmla="val 33004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" name="Retângulo: Cantos Superiores Arredondados 65">
            <a:extLst>
              <a:ext uri="{FF2B5EF4-FFF2-40B4-BE49-F238E27FC236}">
                <a16:creationId xmlns:a16="http://schemas.microsoft.com/office/drawing/2014/main" id="{E69B5783-D4E3-4792-A867-0583047E2AA9}"/>
              </a:ext>
            </a:extLst>
          </p:cNvPr>
          <p:cNvSpPr/>
          <p:nvPr/>
        </p:nvSpPr>
        <p:spPr>
          <a:xfrm rot="10800000">
            <a:off x="13369232" y="9629158"/>
            <a:ext cx="3305415" cy="1408548"/>
          </a:xfrm>
          <a:prstGeom prst="round2SameRect">
            <a:avLst>
              <a:gd name="adj1" fmla="val 33004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" name="Espaço Reservado para Conteúdo 162">
            <a:extLst>
              <a:ext uri="{FF2B5EF4-FFF2-40B4-BE49-F238E27FC236}">
                <a16:creationId xmlns:a16="http://schemas.microsoft.com/office/drawing/2014/main" id="{87E9C53F-E75D-488C-9319-D18C7D372BA8}"/>
              </a:ext>
            </a:extLst>
          </p:cNvPr>
          <p:cNvSpPr txBox="1">
            <a:spLocks/>
          </p:cNvSpPr>
          <p:nvPr/>
        </p:nvSpPr>
        <p:spPr>
          <a:xfrm>
            <a:off x="9790761" y="4124918"/>
            <a:ext cx="2690897" cy="88423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5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97,01%</a:t>
            </a:r>
          </a:p>
        </p:txBody>
      </p:sp>
      <p:sp>
        <p:nvSpPr>
          <p:cNvPr id="68" name="Espaço Reservado para Conteúdo 162">
            <a:extLst>
              <a:ext uri="{FF2B5EF4-FFF2-40B4-BE49-F238E27FC236}">
                <a16:creationId xmlns:a16="http://schemas.microsoft.com/office/drawing/2014/main" id="{6ED20073-F167-4EF6-AFDB-AC1EE835F6C2}"/>
              </a:ext>
            </a:extLst>
          </p:cNvPr>
          <p:cNvSpPr txBox="1">
            <a:spLocks/>
          </p:cNvSpPr>
          <p:nvPr/>
        </p:nvSpPr>
        <p:spPr>
          <a:xfrm>
            <a:off x="13676490" y="4124918"/>
            <a:ext cx="2690897" cy="88423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5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96,73</a:t>
            </a:r>
          </a:p>
        </p:txBody>
      </p:sp>
      <p:sp>
        <p:nvSpPr>
          <p:cNvPr id="69" name="Espaço Reservado para Conteúdo 162">
            <a:extLst>
              <a:ext uri="{FF2B5EF4-FFF2-40B4-BE49-F238E27FC236}">
                <a16:creationId xmlns:a16="http://schemas.microsoft.com/office/drawing/2014/main" id="{D439397A-4820-4FA4-8140-A07989BDC4F2}"/>
              </a:ext>
            </a:extLst>
          </p:cNvPr>
          <p:cNvSpPr txBox="1">
            <a:spLocks/>
          </p:cNvSpPr>
          <p:nvPr/>
        </p:nvSpPr>
        <p:spPr>
          <a:xfrm>
            <a:off x="17555295" y="4124918"/>
            <a:ext cx="2781210" cy="88423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5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97,62%</a:t>
            </a:r>
          </a:p>
        </p:txBody>
      </p:sp>
      <p:sp>
        <p:nvSpPr>
          <p:cNvPr id="70" name="Espaço Reservado para Conteúdo 162">
            <a:extLst>
              <a:ext uri="{FF2B5EF4-FFF2-40B4-BE49-F238E27FC236}">
                <a16:creationId xmlns:a16="http://schemas.microsoft.com/office/drawing/2014/main" id="{5C5B436B-5A13-4DDA-977B-F33FFB6CE6E2}"/>
              </a:ext>
            </a:extLst>
          </p:cNvPr>
          <p:cNvSpPr txBox="1">
            <a:spLocks/>
          </p:cNvSpPr>
          <p:nvPr/>
        </p:nvSpPr>
        <p:spPr>
          <a:xfrm>
            <a:off x="5913560" y="6931507"/>
            <a:ext cx="2690897" cy="88423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5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96,28%</a:t>
            </a:r>
          </a:p>
        </p:txBody>
      </p:sp>
      <p:sp>
        <p:nvSpPr>
          <p:cNvPr id="71" name="Espaço Reservado para Conteúdo 162">
            <a:extLst>
              <a:ext uri="{FF2B5EF4-FFF2-40B4-BE49-F238E27FC236}">
                <a16:creationId xmlns:a16="http://schemas.microsoft.com/office/drawing/2014/main" id="{28887707-00F8-4697-956F-E8128864B60E}"/>
              </a:ext>
            </a:extLst>
          </p:cNvPr>
          <p:cNvSpPr txBox="1">
            <a:spLocks/>
          </p:cNvSpPr>
          <p:nvPr/>
        </p:nvSpPr>
        <p:spPr>
          <a:xfrm>
            <a:off x="9802873" y="6931507"/>
            <a:ext cx="2690897" cy="88423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5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95,59%</a:t>
            </a:r>
          </a:p>
        </p:txBody>
      </p:sp>
      <p:sp>
        <p:nvSpPr>
          <p:cNvPr id="72" name="Espaço Reservado para Conteúdo 162">
            <a:extLst>
              <a:ext uri="{FF2B5EF4-FFF2-40B4-BE49-F238E27FC236}">
                <a16:creationId xmlns:a16="http://schemas.microsoft.com/office/drawing/2014/main" id="{1238C9EE-3217-47BF-BAF2-97238EBF803C}"/>
              </a:ext>
            </a:extLst>
          </p:cNvPr>
          <p:cNvSpPr txBox="1">
            <a:spLocks/>
          </p:cNvSpPr>
          <p:nvPr/>
        </p:nvSpPr>
        <p:spPr>
          <a:xfrm>
            <a:off x="13676490" y="6931507"/>
            <a:ext cx="2690897" cy="88423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5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96,47%</a:t>
            </a:r>
          </a:p>
        </p:txBody>
      </p:sp>
      <p:sp>
        <p:nvSpPr>
          <p:cNvPr id="73" name="Espaço Reservado para Conteúdo 162">
            <a:extLst>
              <a:ext uri="{FF2B5EF4-FFF2-40B4-BE49-F238E27FC236}">
                <a16:creationId xmlns:a16="http://schemas.microsoft.com/office/drawing/2014/main" id="{66996669-DCB2-438E-982B-2FF5C75286D5}"/>
              </a:ext>
            </a:extLst>
          </p:cNvPr>
          <p:cNvSpPr txBox="1">
            <a:spLocks/>
          </p:cNvSpPr>
          <p:nvPr/>
        </p:nvSpPr>
        <p:spPr>
          <a:xfrm>
            <a:off x="17495653" y="6931507"/>
            <a:ext cx="2820144" cy="88423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5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98,16%</a:t>
            </a:r>
          </a:p>
        </p:txBody>
      </p:sp>
      <p:sp>
        <p:nvSpPr>
          <p:cNvPr id="74" name="Espaço Reservado para Conteúdo 162">
            <a:extLst>
              <a:ext uri="{FF2B5EF4-FFF2-40B4-BE49-F238E27FC236}">
                <a16:creationId xmlns:a16="http://schemas.microsoft.com/office/drawing/2014/main" id="{797217EA-A227-44F2-B377-BF6FF26716FF}"/>
              </a:ext>
            </a:extLst>
          </p:cNvPr>
          <p:cNvSpPr txBox="1">
            <a:spLocks/>
          </p:cNvSpPr>
          <p:nvPr/>
        </p:nvSpPr>
        <p:spPr>
          <a:xfrm>
            <a:off x="5848936" y="9864844"/>
            <a:ext cx="2820144" cy="88423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5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98,44%</a:t>
            </a:r>
          </a:p>
        </p:txBody>
      </p:sp>
      <p:sp>
        <p:nvSpPr>
          <p:cNvPr id="75" name="Espaço Reservado para Conteúdo 162">
            <a:extLst>
              <a:ext uri="{FF2B5EF4-FFF2-40B4-BE49-F238E27FC236}">
                <a16:creationId xmlns:a16="http://schemas.microsoft.com/office/drawing/2014/main" id="{F5E70F8B-CD20-4F45-8C9F-6C66CEC35602}"/>
              </a:ext>
            </a:extLst>
          </p:cNvPr>
          <p:cNvSpPr txBox="1">
            <a:spLocks/>
          </p:cNvSpPr>
          <p:nvPr/>
        </p:nvSpPr>
        <p:spPr>
          <a:xfrm>
            <a:off x="9738249" y="9890466"/>
            <a:ext cx="2820144" cy="88423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5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93,91%</a:t>
            </a:r>
          </a:p>
        </p:txBody>
      </p:sp>
      <p:sp>
        <p:nvSpPr>
          <p:cNvPr id="76" name="Espaço Reservado para Conteúdo 162">
            <a:extLst>
              <a:ext uri="{FF2B5EF4-FFF2-40B4-BE49-F238E27FC236}">
                <a16:creationId xmlns:a16="http://schemas.microsoft.com/office/drawing/2014/main" id="{62FD09C1-1E23-4BC4-85D2-E28623D99EE4}"/>
              </a:ext>
            </a:extLst>
          </p:cNvPr>
          <p:cNvSpPr txBox="1">
            <a:spLocks/>
          </p:cNvSpPr>
          <p:nvPr/>
        </p:nvSpPr>
        <p:spPr>
          <a:xfrm>
            <a:off x="13623206" y="9864844"/>
            <a:ext cx="2820144" cy="88423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5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97,69%</a:t>
            </a:r>
          </a:p>
        </p:txBody>
      </p:sp>
      <p:sp>
        <p:nvSpPr>
          <p:cNvPr id="77" name="Espaço Reservado para Conteúdo 162">
            <a:extLst>
              <a:ext uri="{FF2B5EF4-FFF2-40B4-BE49-F238E27FC236}">
                <a16:creationId xmlns:a16="http://schemas.microsoft.com/office/drawing/2014/main" id="{D68B2E33-C6FB-4078-8021-049A77D21D29}"/>
              </a:ext>
            </a:extLst>
          </p:cNvPr>
          <p:cNvSpPr txBox="1">
            <a:spLocks/>
          </p:cNvSpPr>
          <p:nvPr/>
        </p:nvSpPr>
        <p:spPr>
          <a:xfrm>
            <a:off x="5931957" y="3326295"/>
            <a:ext cx="2690897" cy="41749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500" b="1" kern="1200">
                <a:solidFill>
                  <a:schemeClr val="bg1"/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BCG</a:t>
            </a:r>
          </a:p>
        </p:txBody>
      </p:sp>
      <p:sp>
        <p:nvSpPr>
          <p:cNvPr id="78" name="Espaço Reservado para Conteúdo 162">
            <a:extLst>
              <a:ext uri="{FF2B5EF4-FFF2-40B4-BE49-F238E27FC236}">
                <a16:creationId xmlns:a16="http://schemas.microsoft.com/office/drawing/2014/main" id="{71E78E1E-6972-4A7C-9F3C-81BB9E54F905}"/>
              </a:ext>
            </a:extLst>
          </p:cNvPr>
          <p:cNvSpPr txBox="1">
            <a:spLocks/>
          </p:cNvSpPr>
          <p:nvPr/>
        </p:nvSpPr>
        <p:spPr>
          <a:xfrm>
            <a:off x="9802873" y="3326295"/>
            <a:ext cx="2690897" cy="41749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500" b="1" kern="1200">
                <a:solidFill>
                  <a:schemeClr val="bg1"/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POLIOMIELITE</a:t>
            </a:r>
            <a:endParaRPr lang="pt-BR" dirty="0"/>
          </a:p>
        </p:txBody>
      </p:sp>
      <p:sp>
        <p:nvSpPr>
          <p:cNvPr id="79" name="Espaço Reservado para Conteúdo 162">
            <a:extLst>
              <a:ext uri="{FF2B5EF4-FFF2-40B4-BE49-F238E27FC236}">
                <a16:creationId xmlns:a16="http://schemas.microsoft.com/office/drawing/2014/main" id="{A5B50237-F33A-412B-B318-7A10828661EF}"/>
              </a:ext>
            </a:extLst>
          </p:cNvPr>
          <p:cNvSpPr txBox="1">
            <a:spLocks/>
          </p:cNvSpPr>
          <p:nvPr/>
        </p:nvSpPr>
        <p:spPr>
          <a:xfrm>
            <a:off x="13706225" y="3326295"/>
            <a:ext cx="2690897" cy="41749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500" b="1" kern="1200">
                <a:solidFill>
                  <a:schemeClr val="bg1"/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PENTAVALENTE</a:t>
            </a:r>
          </a:p>
        </p:txBody>
      </p:sp>
      <p:sp>
        <p:nvSpPr>
          <p:cNvPr id="80" name="Espaço Reservado para Conteúdo 162">
            <a:extLst>
              <a:ext uri="{FF2B5EF4-FFF2-40B4-BE49-F238E27FC236}">
                <a16:creationId xmlns:a16="http://schemas.microsoft.com/office/drawing/2014/main" id="{E9755559-3E73-40A0-9EBF-137DBFB243DF}"/>
              </a:ext>
            </a:extLst>
          </p:cNvPr>
          <p:cNvSpPr txBox="1">
            <a:spLocks/>
          </p:cNvSpPr>
          <p:nvPr/>
        </p:nvSpPr>
        <p:spPr>
          <a:xfrm>
            <a:off x="17427700" y="3325834"/>
            <a:ext cx="2999609" cy="41749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500" b="1" kern="1200">
                <a:solidFill>
                  <a:schemeClr val="bg1"/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PENUMOCÓCICA</a:t>
            </a:r>
          </a:p>
        </p:txBody>
      </p:sp>
      <p:sp>
        <p:nvSpPr>
          <p:cNvPr id="81" name="Espaço Reservado para Conteúdo 162">
            <a:extLst>
              <a:ext uri="{FF2B5EF4-FFF2-40B4-BE49-F238E27FC236}">
                <a16:creationId xmlns:a16="http://schemas.microsoft.com/office/drawing/2014/main" id="{F8C4DB10-B0E6-4313-A408-9B1E2A46C65C}"/>
              </a:ext>
            </a:extLst>
          </p:cNvPr>
          <p:cNvSpPr txBox="1">
            <a:spLocks/>
          </p:cNvSpPr>
          <p:nvPr/>
        </p:nvSpPr>
        <p:spPr>
          <a:xfrm>
            <a:off x="5929225" y="6155081"/>
            <a:ext cx="2690897" cy="41749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500" b="1" kern="1200">
                <a:solidFill>
                  <a:schemeClr val="bg1"/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FEBRE AMARELA</a:t>
            </a:r>
          </a:p>
        </p:txBody>
      </p:sp>
      <p:sp>
        <p:nvSpPr>
          <p:cNvPr id="82" name="Espaço Reservado para Conteúdo 162">
            <a:extLst>
              <a:ext uri="{FF2B5EF4-FFF2-40B4-BE49-F238E27FC236}">
                <a16:creationId xmlns:a16="http://schemas.microsoft.com/office/drawing/2014/main" id="{8F75F27B-84FD-44CE-8EF1-1DDD4ABF9580}"/>
              </a:ext>
            </a:extLst>
          </p:cNvPr>
          <p:cNvSpPr txBox="1">
            <a:spLocks/>
          </p:cNvSpPr>
          <p:nvPr/>
        </p:nvSpPr>
        <p:spPr>
          <a:xfrm>
            <a:off x="9788011" y="6133253"/>
            <a:ext cx="2690897" cy="41749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500" b="1" kern="1200">
                <a:solidFill>
                  <a:schemeClr val="bg1"/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HEPATITE A</a:t>
            </a:r>
            <a:endParaRPr lang="pt-BR" dirty="0"/>
          </a:p>
        </p:txBody>
      </p:sp>
      <p:sp>
        <p:nvSpPr>
          <p:cNvPr id="83" name="Espaço Reservado para Conteúdo 162">
            <a:extLst>
              <a:ext uri="{FF2B5EF4-FFF2-40B4-BE49-F238E27FC236}">
                <a16:creationId xmlns:a16="http://schemas.microsoft.com/office/drawing/2014/main" id="{4EBC6516-6BAC-45D0-A607-50E99C0A2BED}"/>
              </a:ext>
            </a:extLst>
          </p:cNvPr>
          <p:cNvSpPr txBox="1">
            <a:spLocks/>
          </p:cNvSpPr>
          <p:nvPr/>
        </p:nvSpPr>
        <p:spPr>
          <a:xfrm>
            <a:off x="13685498" y="6160605"/>
            <a:ext cx="2690897" cy="41749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500" b="1" kern="1200">
                <a:solidFill>
                  <a:schemeClr val="bg1"/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VARICELA</a:t>
            </a:r>
            <a:endParaRPr lang="pt-BR" dirty="0"/>
          </a:p>
        </p:txBody>
      </p:sp>
      <p:sp>
        <p:nvSpPr>
          <p:cNvPr id="84" name="Espaço Reservado para Conteúdo 162">
            <a:extLst>
              <a:ext uri="{FF2B5EF4-FFF2-40B4-BE49-F238E27FC236}">
                <a16:creationId xmlns:a16="http://schemas.microsoft.com/office/drawing/2014/main" id="{7780D88A-A974-44FC-BB72-BEB7438E56AB}"/>
              </a:ext>
            </a:extLst>
          </p:cNvPr>
          <p:cNvSpPr txBox="1">
            <a:spLocks/>
          </p:cNvSpPr>
          <p:nvPr/>
        </p:nvSpPr>
        <p:spPr>
          <a:xfrm>
            <a:off x="17547095" y="5943600"/>
            <a:ext cx="2690897" cy="4098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500" b="1" kern="1200">
                <a:solidFill>
                  <a:schemeClr val="bg1"/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/>
              <a:t>MENINGOCÓCICA</a:t>
            </a:r>
          </a:p>
        </p:txBody>
      </p:sp>
      <p:sp>
        <p:nvSpPr>
          <p:cNvPr id="85" name="Espaço Reservado para Conteúdo 162">
            <a:extLst>
              <a:ext uri="{FF2B5EF4-FFF2-40B4-BE49-F238E27FC236}">
                <a16:creationId xmlns:a16="http://schemas.microsoft.com/office/drawing/2014/main" id="{43633CE7-5A97-432C-A5C8-10E234D619B5}"/>
              </a:ext>
            </a:extLst>
          </p:cNvPr>
          <p:cNvSpPr txBox="1">
            <a:spLocks/>
          </p:cNvSpPr>
          <p:nvPr/>
        </p:nvSpPr>
        <p:spPr>
          <a:xfrm>
            <a:off x="17278665" y="6305369"/>
            <a:ext cx="3305415" cy="4203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500" b="1" kern="1200">
                <a:solidFill>
                  <a:schemeClr val="bg1"/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/>
              <a:t>CONJUGADA C</a:t>
            </a:r>
          </a:p>
        </p:txBody>
      </p:sp>
      <p:sp>
        <p:nvSpPr>
          <p:cNvPr id="86" name="Espaço Reservado para Conteúdo 162">
            <a:extLst>
              <a:ext uri="{FF2B5EF4-FFF2-40B4-BE49-F238E27FC236}">
                <a16:creationId xmlns:a16="http://schemas.microsoft.com/office/drawing/2014/main" id="{36BD20E4-A368-4E92-AC6A-4DCE1B1EA215}"/>
              </a:ext>
            </a:extLst>
          </p:cNvPr>
          <p:cNvSpPr txBox="1">
            <a:spLocks/>
          </p:cNvSpPr>
          <p:nvPr/>
        </p:nvSpPr>
        <p:spPr>
          <a:xfrm>
            <a:off x="5633974" y="9053751"/>
            <a:ext cx="3296425" cy="41749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500" b="1" kern="1200">
                <a:solidFill>
                  <a:schemeClr val="bg1"/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TRÍPLICE VIRAL – D1</a:t>
            </a:r>
          </a:p>
        </p:txBody>
      </p:sp>
      <p:sp>
        <p:nvSpPr>
          <p:cNvPr id="87" name="Espaço Reservado para Conteúdo 162">
            <a:extLst>
              <a:ext uri="{FF2B5EF4-FFF2-40B4-BE49-F238E27FC236}">
                <a16:creationId xmlns:a16="http://schemas.microsoft.com/office/drawing/2014/main" id="{55D6CF97-5295-4A4D-B4EC-D5F38FF5E623}"/>
              </a:ext>
            </a:extLst>
          </p:cNvPr>
          <p:cNvSpPr txBox="1">
            <a:spLocks/>
          </p:cNvSpPr>
          <p:nvPr/>
        </p:nvSpPr>
        <p:spPr>
          <a:xfrm>
            <a:off x="9494319" y="9067514"/>
            <a:ext cx="3296425" cy="41749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500" b="1" kern="1200">
                <a:solidFill>
                  <a:schemeClr val="bg1"/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TRÍPLICE VIRAL – D2</a:t>
            </a:r>
          </a:p>
        </p:txBody>
      </p:sp>
      <p:sp>
        <p:nvSpPr>
          <p:cNvPr id="88" name="Espaço Reservado para Conteúdo 162">
            <a:extLst>
              <a:ext uri="{FF2B5EF4-FFF2-40B4-BE49-F238E27FC236}">
                <a16:creationId xmlns:a16="http://schemas.microsoft.com/office/drawing/2014/main" id="{03441CAE-FD59-4F46-9429-260FBC8745BA}"/>
              </a:ext>
            </a:extLst>
          </p:cNvPr>
          <p:cNvSpPr txBox="1">
            <a:spLocks/>
          </p:cNvSpPr>
          <p:nvPr/>
        </p:nvSpPr>
        <p:spPr>
          <a:xfrm>
            <a:off x="13368459" y="9067514"/>
            <a:ext cx="3296425" cy="41749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500" b="1" kern="1200">
                <a:solidFill>
                  <a:schemeClr val="bg1"/>
                </a:solidFill>
                <a:latin typeface="Flexo" panose="020000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ROTAVÍRUS</a:t>
            </a:r>
            <a:endParaRPr lang="pt-BR" dirty="0"/>
          </a:p>
        </p:txBody>
      </p:sp>
      <p:grpSp>
        <p:nvGrpSpPr>
          <p:cNvPr id="89" name="Group 23">
            <a:extLst>
              <a:ext uri="{FF2B5EF4-FFF2-40B4-BE49-F238E27FC236}">
                <a16:creationId xmlns:a16="http://schemas.microsoft.com/office/drawing/2014/main" id="{ED4723CC-BF59-4E2C-B12C-285D532BDD70}"/>
              </a:ext>
            </a:extLst>
          </p:cNvPr>
          <p:cNvGrpSpPr/>
          <p:nvPr/>
        </p:nvGrpSpPr>
        <p:grpSpPr>
          <a:xfrm>
            <a:off x="1588595" y="10120980"/>
            <a:ext cx="3494431" cy="2542630"/>
            <a:chOff x="0" y="-385763"/>
            <a:chExt cx="4659241" cy="3390173"/>
          </a:xfrm>
        </p:grpSpPr>
        <p:sp>
          <p:nvSpPr>
            <p:cNvPr id="90" name="TextBox 26">
              <a:extLst>
                <a:ext uri="{FF2B5EF4-FFF2-40B4-BE49-F238E27FC236}">
                  <a16:creationId xmlns:a16="http://schemas.microsoft.com/office/drawing/2014/main" id="{23948C01-5CB2-4B63-B409-D28E9D36DF8D}"/>
                </a:ext>
              </a:extLst>
            </p:cNvPr>
            <p:cNvSpPr txBox="1"/>
            <p:nvPr/>
          </p:nvSpPr>
          <p:spPr>
            <a:xfrm>
              <a:off x="0" y="-385763"/>
              <a:ext cx="4659241" cy="3390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  <p:sp>
          <p:nvSpPr>
            <p:cNvPr id="91" name="TextBox 29">
              <a:extLst>
                <a:ext uri="{FF2B5EF4-FFF2-40B4-BE49-F238E27FC236}">
                  <a16:creationId xmlns:a16="http://schemas.microsoft.com/office/drawing/2014/main" id="{CF23BAB6-CD59-4EC3-98E3-509FEB1259E9}"/>
                </a:ext>
              </a:extLst>
            </p:cNvPr>
            <p:cNvSpPr txBox="1"/>
            <p:nvPr/>
          </p:nvSpPr>
          <p:spPr>
            <a:xfrm>
              <a:off x="131167" y="121296"/>
              <a:ext cx="4407220" cy="27497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  <p:sp>
          <p:nvSpPr>
            <p:cNvPr id="92" name="TextBox 32">
              <a:extLst>
                <a:ext uri="{FF2B5EF4-FFF2-40B4-BE49-F238E27FC236}">
                  <a16:creationId xmlns:a16="http://schemas.microsoft.com/office/drawing/2014/main" id="{332FF599-6650-4342-9D82-AD8F3E5C01D8}"/>
                </a:ext>
              </a:extLst>
            </p:cNvPr>
            <p:cNvSpPr txBox="1"/>
            <p:nvPr/>
          </p:nvSpPr>
          <p:spPr>
            <a:xfrm>
              <a:off x="109860" y="87243"/>
              <a:ext cx="4488574" cy="9410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42172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f398df9c-fd0c-4829-a003-c770a1c4a063}" enabled="0" method="" siteId="{f398df9c-fd0c-4829-a003-c770a1c4a06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66</Words>
  <Application>Microsoft Office PowerPoint</Application>
  <PresentationFormat>Personalizar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IBM Plex Sans Condensed Bold</vt:lpstr>
      <vt:lpstr>Flexo</vt:lpstr>
      <vt:lpstr>Leelawadee UI</vt:lpstr>
      <vt:lpstr>Arial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Painel de Cobertura Vacinal</dc:title>
  <dc:creator>Lara de Souza Picerni</dc:creator>
  <cp:lastModifiedBy>Camila Marins de Araújo</cp:lastModifiedBy>
  <cp:revision>8</cp:revision>
  <dcterms:created xsi:type="dcterms:W3CDTF">2006-08-16T00:00:00Z</dcterms:created>
  <dcterms:modified xsi:type="dcterms:W3CDTF">2026-10-05T14:38:11Z</dcterms:modified>
  <dc:identifier>DAHGFh34-nM</dc:identifier>
</cp:coreProperties>
</file>