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1941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8"/>
                </a:lnTo>
                <a:lnTo>
                  <a:pt x="6068314" y="18288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80312" y="9918903"/>
            <a:ext cx="5306695" cy="325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95"/>
              </a:spcBef>
            </a:pP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COMISSÃO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RESIDÊNCIA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 MULTIPROFISSIONAL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EM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SAÚDE E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EM</a:t>
            </a:r>
            <a:r>
              <a:rPr dirty="0" sz="1000" spc="-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ÁREA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PROFISSIONAL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  <a:p>
            <a:pPr algn="ctr" marL="5080">
              <a:lnSpc>
                <a:spcPts val="1185"/>
              </a:lnSpc>
            </a:pP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Rua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Dr.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Siqueira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Campos,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176 –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Liberdade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–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CEP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01509-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020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Telefone: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5461-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1902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61440" y="1328673"/>
            <a:ext cx="5546725" cy="1640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100">
              <a:latin typeface="Arial"/>
              <a:cs typeface="Arial"/>
            </a:endParaRPr>
          </a:p>
          <a:p>
            <a:pPr algn="ctr" marL="44450" marR="36830">
              <a:lnSpc>
                <a:spcPct val="1445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RESIDÊNCIA INTEGRADA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MULTIPROFISSIONAL</a:t>
            </a:r>
            <a:r>
              <a:rPr dirty="0" sz="1100" b="1">
                <a:latin typeface="Arial"/>
                <a:cs typeface="Arial"/>
              </a:rPr>
              <a:t> NA</a:t>
            </a:r>
            <a:r>
              <a:rPr dirty="0" sz="1100" spc="-10" b="1">
                <a:latin typeface="Arial"/>
                <a:cs typeface="Arial"/>
              </a:rPr>
              <a:t> ATENÇÃO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À </a:t>
            </a:r>
            <a:r>
              <a:rPr dirty="0" sz="1100" spc="-10" b="1">
                <a:latin typeface="Arial"/>
                <a:cs typeface="Arial"/>
              </a:rPr>
              <a:t>URGÊNCIA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EMERGÊNCIA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"/>
              <a:cs typeface="Arial"/>
            </a:endParaRPr>
          </a:p>
          <a:p>
            <a:pPr algn="ctr" marL="12700" marR="5080">
              <a:lnSpc>
                <a:spcPct val="1436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HOSPITAL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PROFESSOR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WALDOMIRO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spc="-10" b="1">
                <a:latin typeface="Arial"/>
                <a:cs typeface="Arial"/>
              </a:rPr>
              <a:t>PAULA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3127" y="3350386"/>
          <a:ext cx="6260465" cy="5701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8285"/>
                <a:gridCol w="2613025"/>
                <a:gridCol w="2047239"/>
              </a:tblGrid>
              <a:tr h="316865"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Categoria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Profissional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Annelise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Louback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Carvalho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Eduardo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Paula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Janaina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Vanessa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Gonçalves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Caroline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França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Miranda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Aryele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Feitosa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Júlia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Queiroz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Barcellos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Letícia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Vitória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Susi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Andreina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Ticona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Chevalier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Claudia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Lino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Andreza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Araújo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Bianca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Marques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Camila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Sousa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Campos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52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Joyce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2026-06-17T21:47:27Z</dcterms:created>
  <dcterms:modified xsi:type="dcterms:W3CDTF">2026-06-17T21:47:27Z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