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15"/>
              <a:t> </a:t>
            </a:r>
            <a:r>
              <a:rPr dirty="0"/>
              <a:t>Siqueira</a:t>
            </a:r>
            <a:r>
              <a:rPr dirty="0" spc="-20"/>
              <a:t> </a:t>
            </a:r>
            <a:r>
              <a:rPr dirty="0"/>
              <a:t>Campos,</a:t>
            </a:r>
            <a:r>
              <a:rPr dirty="0" spc="-15"/>
              <a:t> </a:t>
            </a:r>
            <a:r>
              <a:rPr dirty="0"/>
              <a:t>176</a:t>
            </a:r>
            <a:r>
              <a:rPr dirty="0" spc="-15"/>
              <a:t> </a:t>
            </a:r>
            <a:r>
              <a:rPr dirty="0"/>
              <a:t>–</a:t>
            </a:r>
            <a:r>
              <a:rPr dirty="0" spc="-10"/>
              <a:t> Liberdade</a:t>
            </a:r>
            <a:r>
              <a:rPr dirty="0" spc="-25"/>
              <a:t> </a:t>
            </a:r>
            <a:r>
              <a:rPr dirty="0"/>
              <a:t>–</a:t>
            </a:r>
            <a:r>
              <a:rPr dirty="0" spc="-10"/>
              <a:t> </a:t>
            </a:r>
            <a:r>
              <a:rPr dirty="0"/>
              <a:t>CEP</a:t>
            </a:r>
            <a:r>
              <a:rPr dirty="0" spc="-3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5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15"/>
              <a:t> </a:t>
            </a:r>
            <a:r>
              <a:rPr dirty="0"/>
              <a:t>Siqueira</a:t>
            </a:r>
            <a:r>
              <a:rPr dirty="0" spc="-20"/>
              <a:t> </a:t>
            </a:r>
            <a:r>
              <a:rPr dirty="0"/>
              <a:t>Campos,</a:t>
            </a:r>
            <a:r>
              <a:rPr dirty="0" spc="-15"/>
              <a:t> </a:t>
            </a:r>
            <a:r>
              <a:rPr dirty="0"/>
              <a:t>176</a:t>
            </a:r>
            <a:r>
              <a:rPr dirty="0" spc="-15"/>
              <a:t> </a:t>
            </a:r>
            <a:r>
              <a:rPr dirty="0"/>
              <a:t>–</a:t>
            </a:r>
            <a:r>
              <a:rPr dirty="0" spc="-10"/>
              <a:t> Liberdade</a:t>
            </a:r>
            <a:r>
              <a:rPr dirty="0" spc="-25"/>
              <a:t> </a:t>
            </a:r>
            <a:r>
              <a:rPr dirty="0"/>
              <a:t>–</a:t>
            </a:r>
            <a:r>
              <a:rPr dirty="0" spc="-10"/>
              <a:t> </a:t>
            </a:r>
            <a:r>
              <a:rPr dirty="0"/>
              <a:t>CEP</a:t>
            </a:r>
            <a:r>
              <a:rPr dirty="0" spc="-3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5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15"/>
              <a:t> </a:t>
            </a:r>
            <a:r>
              <a:rPr dirty="0"/>
              <a:t>Siqueira</a:t>
            </a:r>
            <a:r>
              <a:rPr dirty="0" spc="-20"/>
              <a:t> </a:t>
            </a:r>
            <a:r>
              <a:rPr dirty="0"/>
              <a:t>Campos,</a:t>
            </a:r>
            <a:r>
              <a:rPr dirty="0" spc="-15"/>
              <a:t> </a:t>
            </a:r>
            <a:r>
              <a:rPr dirty="0"/>
              <a:t>176</a:t>
            </a:r>
            <a:r>
              <a:rPr dirty="0" spc="-15"/>
              <a:t> </a:t>
            </a:r>
            <a:r>
              <a:rPr dirty="0"/>
              <a:t>–</a:t>
            </a:r>
            <a:r>
              <a:rPr dirty="0" spc="-10"/>
              <a:t> Liberdade</a:t>
            </a:r>
            <a:r>
              <a:rPr dirty="0" spc="-25"/>
              <a:t> </a:t>
            </a:r>
            <a:r>
              <a:rPr dirty="0"/>
              <a:t>–</a:t>
            </a:r>
            <a:r>
              <a:rPr dirty="0" spc="-10"/>
              <a:t> </a:t>
            </a:r>
            <a:r>
              <a:rPr dirty="0"/>
              <a:t>CEP</a:t>
            </a:r>
            <a:r>
              <a:rPr dirty="0" spc="-3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5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15"/>
              <a:t> </a:t>
            </a:r>
            <a:r>
              <a:rPr dirty="0"/>
              <a:t>Siqueira</a:t>
            </a:r>
            <a:r>
              <a:rPr dirty="0" spc="-20"/>
              <a:t> </a:t>
            </a:r>
            <a:r>
              <a:rPr dirty="0"/>
              <a:t>Campos,</a:t>
            </a:r>
            <a:r>
              <a:rPr dirty="0" spc="-15"/>
              <a:t> </a:t>
            </a:r>
            <a:r>
              <a:rPr dirty="0"/>
              <a:t>176</a:t>
            </a:r>
            <a:r>
              <a:rPr dirty="0" spc="-15"/>
              <a:t> </a:t>
            </a:r>
            <a:r>
              <a:rPr dirty="0"/>
              <a:t>–</a:t>
            </a:r>
            <a:r>
              <a:rPr dirty="0" spc="-10"/>
              <a:t> Liberdade</a:t>
            </a:r>
            <a:r>
              <a:rPr dirty="0" spc="-25"/>
              <a:t> </a:t>
            </a:r>
            <a:r>
              <a:rPr dirty="0"/>
              <a:t>–</a:t>
            </a:r>
            <a:r>
              <a:rPr dirty="0" spc="-10"/>
              <a:t> </a:t>
            </a:r>
            <a:r>
              <a:rPr dirty="0"/>
              <a:t>CEP</a:t>
            </a:r>
            <a:r>
              <a:rPr dirty="0" spc="-3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5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15"/>
              <a:t> </a:t>
            </a:r>
            <a:r>
              <a:rPr dirty="0"/>
              <a:t>Siqueira</a:t>
            </a:r>
            <a:r>
              <a:rPr dirty="0" spc="-20"/>
              <a:t> </a:t>
            </a:r>
            <a:r>
              <a:rPr dirty="0"/>
              <a:t>Campos,</a:t>
            </a:r>
            <a:r>
              <a:rPr dirty="0" spc="-15"/>
              <a:t> </a:t>
            </a:r>
            <a:r>
              <a:rPr dirty="0"/>
              <a:t>176</a:t>
            </a:r>
            <a:r>
              <a:rPr dirty="0" spc="-15"/>
              <a:t> </a:t>
            </a:r>
            <a:r>
              <a:rPr dirty="0"/>
              <a:t>–</a:t>
            </a:r>
            <a:r>
              <a:rPr dirty="0" spc="-10"/>
              <a:t> Liberdade</a:t>
            </a:r>
            <a:r>
              <a:rPr dirty="0" spc="-25"/>
              <a:t> </a:t>
            </a:r>
            <a:r>
              <a:rPr dirty="0"/>
              <a:t>–</a:t>
            </a:r>
            <a:r>
              <a:rPr dirty="0" spc="-10"/>
              <a:t> </a:t>
            </a:r>
            <a:r>
              <a:rPr dirty="0"/>
              <a:t>CEP</a:t>
            </a:r>
            <a:r>
              <a:rPr dirty="0" spc="-3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5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080312" y="9949483"/>
            <a:ext cx="5306695" cy="320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15"/>
              <a:t> </a:t>
            </a:r>
            <a:r>
              <a:rPr dirty="0"/>
              <a:t>Siqueira</a:t>
            </a:r>
            <a:r>
              <a:rPr dirty="0" spc="-20"/>
              <a:t> </a:t>
            </a:r>
            <a:r>
              <a:rPr dirty="0"/>
              <a:t>Campos,</a:t>
            </a:r>
            <a:r>
              <a:rPr dirty="0" spc="-15"/>
              <a:t> </a:t>
            </a:r>
            <a:r>
              <a:rPr dirty="0"/>
              <a:t>176</a:t>
            </a:r>
            <a:r>
              <a:rPr dirty="0" spc="-15"/>
              <a:t> </a:t>
            </a:r>
            <a:r>
              <a:rPr dirty="0"/>
              <a:t>–</a:t>
            </a:r>
            <a:r>
              <a:rPr dirty="0" spc="-10"/>
              <a:t> Liberdade</a:t>
            </a:r>
            <a:r>
              <a:rPr dirty="0" spc="-25"/>
              <a:t> </a:t>
            </a:r>
            <a:r>
              <a:rPr dirty="0"/>
              <a:t>–</a:t>
            </a:r>
            <a:r>
              <a:rPr dirty="0" spc="-10"/>
              <a:t> </a:t>
            </a:r>
            <a:r>
              <a:rPr dirty="0"/>
              <a:t>CEP</a:t>
            </a:r>
            <a:r>
              <a:rPr dirty="0" spc="-3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5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1867" y="194563"/>
            <a:ext cx="2482850" cy="4730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-635">
              <a:lnSpc>
                <a:spcPts val="1160"/>
              </a:lnSpc>
              <a:spcBef>
                <a:spcPts val="165"/>
              </a:spcBef>
            </a:pP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SECRETARIA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COORDENADORIA</a:t>
            </a:r>
            <a:r>
              <a:rPr dirty="0" sz="1000" spc="-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GESTÃO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PESSOAS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ESCOLA</a:t>
            </a:r>
            <a:r>
              <a:rPr dirty="0" sz="1000" spc="-4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3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75909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9942270"/>
            <a:ext cx="6068695" cy="18415"/>
          </a:xfrm>
          <a:custGeom>
            <a:avLst/>
            <a:gdLst/>
            <a:ahLst/>
            <a:cxnLst/>
            <a:rect l="l" t="t" r="r" b="b"/>
            <a:pathLst>
              <a:path w="6068695" h="18415">
                <a:moveTo>
                  <a:pt x="6068314" y="0"/>
                </a:moveTo>
                <a:lnTo>
                  <a:pt x="0" y="0"/>
                </a:lnTo>
                <a:lnTo>
                  <a:pt x="0" y="18287"/>
                </a:lnTo>
                <a:lnTo>
                  <a:pt x="6068314" y="18287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993444" y="1328673"/>
            <a:ext cx="5482590" cy="1443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RELAÇÃO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EGRESSOS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15"/>
              </a:spcBef>
            </a:pPr>
            <a:endParaRPr sz="1100">
              <a:latin typeface="Arial"/>
              <a:cs typeface="Arial"/>
            </a:endParaRPr>
          </a:p>
          <a:p>
            <a:pPr algn="ctr" marL="12065" marR="5080">
              <a:lnSpc>
                <a:spcPct val="143600"/>
              </a:lnSpc>
            </a:pPr>
            <a:r>
              <a:rPr dirty="0" sz="1100" b="1">
                <a:latin typeface="Arial"/>
                <a:cs typeface="Arial"/>
              </a:rPr>
              <a:t>PROGRAMA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0" b="1">
                <a:latin typeface="Arial"/>
                <a:cs typeface="Arial"/>
              </a:rPr>
              <a:t> RESIDÊNCIA INTEGRADA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MULTIPROFISSIONAL</a:t>
            </a:r>
            <a:r>
              <a:rPr dirty="0" sz="1100" b="1">
                <a:latin typeface="Arial"/>
                <a:cs typeface="Arial"/>
              </a:rPr>
              <a:t> NA</a:t>
            </a:r>
            <a:r>
              <a:rPr dirty="0" sz="1100" spc="-10" b="1">
                <a:latin typeface="Arial"/>
                <a:cs typeface="Arial"/>
              </a:rPr>
              <a:t> ATENÇÃO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À </a:t>
            </a:r>
            <a:r>
              <a:rPr dirty="0" sz="1100" spc="-10" b="1">
                <a:latin typeface="Arial"/>
                <a:cs typeface="Arial"/>
              </a:rPr>
              <a:t>URGÊNCIA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EMERGÊNCIA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100">
              <a:latin typeface="Arial"/>
              <a:cs typeface="Arial"/>
            </a:endParaRPr>
          </a:p>
          <a:p>
            <a:pPr algn="ctr" marL="1270">
              <a:lnSpc>
                <a:spcPct val="100000"/>
              </a:lnSpc>
            </a:pPr>
            <a:r>
              <a:rPr dirty="0" sz="1100" spc="-10" b="1">
                <a:latin typeface="Arial"/>
                <a:cs typeface="Arial"/>
              </a:rPr>
              <a:t>UNIDADE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EXECUTORA:</a:t>
            </a:r>
            <a:r>
              <a:rPr dirty="0" sz="1100" spc="-10" b="1">
                <a:latin typeface="Arial"/>
                <a:cs typeface="Arial"/>
              </a:rPr>
              <a:t> HOSPITAL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DR.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CÁRMINO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CARICCHIO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15"/>
              <a:t> </a:t>
            </a:r>
            <a:r>
              <a:rPr dirty="0"/>
              <a:t>Siqueira</a:t>
            </a:r>
            <a:r>
              <a:rPr dirty="0" spc="-20"/>
              <a:t> </a:t>
            </a:r>
            <a:r>
              <a:rPr dirty="0"/>
              <a:t>Campos,</a:t>
            </a:r>
            <a:r>
              <a:rPr dirty="0" spc="-15"/>
              <a:t> </a:t>
            </a:r>
            <a:r>
              <a:rPr dirty="0"/>
              <a:t>176</a:t>
            </a:r>
            <a:r>
              <a:rPr dirty="0" spc="-15"/>
              <a:t> </a:t>
            </a:r>
            <a:r>
              <a:rPr dirty="0"/>
              <a:t>–</a:t>
            </a:r>
            <a:r>
              <a:rPr dirty="0" spc="-10"/>
              <a:t> Liberdade</a:t>
            </a:r>
            <a:r>
              <a:rPr dirty="0" spc="-25"/>
              <a:t> </a:t>
            </a:r>
            <a:r>
              <a:rPr dirty="0"/>
              <a:t>–</a:t>
            </a:r>
            <a:r>
              <a:rPr dirty="0" spc="-10"/>
              <a:t> </a:t>
            </a:r>
            <a:r>
              <a:rPr dirty="0"/>
              <a:t>CEP</a:t>
            </a:r>
            <a:r>
              <a:rPr dirty="0" spc="-3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5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643127" y="3591178"/>
          <a:ext cx="6260465" cy="60394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2085"/>
                <a:gridCol w="2689225"/>
                <a:gridCol w="2047239"/>
              </a:tblGrid>
              <a:tr h="318135">
                <a:tc>
                  <a:txBody>
                    <a:bodyPr/>
                    <a:lstStyle/>
                    <a:p>
                      <a:pPr marL="107950">
                        <a:lnSpc>
                          <a:spcPts val="1290"/>
                        </a:lnSpc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Ano</a:t>
                      </a:r>
                      <a:r>
                        <a:rPr dirty="0" sz="11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Conclusão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Residentes</a:t>
                      </a:r>
                      <a:r>
                        <a:rPr dirty="0" sz="110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Egressos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Categoria</a:t>
                      </a:r>
                      <a:r>
                        <a:rPr dirty="0" sz="11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Profissional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Adriana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Amanda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Araújo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Torres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Denise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Macedo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Cesar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Jaqueline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Pereira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Roberta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Fernandes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Gomes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Martinez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77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6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47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Aline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Alexandrina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Nicolau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Sousa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7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André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Luiz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Alves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Brandão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7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Nayara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Vieira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Lima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46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Gamaliel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Alves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Ataide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6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Nathalia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Meireles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Ribeiro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6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Isadora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Neves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Souza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46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Bianca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Pinho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Ferreira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7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6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Bruna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Rodrigues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305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6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Herbert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Marcos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Vieira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Cattarine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Santana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Almeida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Gabriela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Fernandes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Macedo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Nutrição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Karoline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Stefani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Barbosa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Dias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Nayme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Naji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Sola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1867" y="194563"/>
            <a:ext cx="2482850" cy="4730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-635">
              <a:lnSpc>
                <a:spcPts val="1160"/>
              </a:lnSpc>
              <a:spcBef>
                <a:spcPts val="165"/>
              </a:spcBef>
            </a:pP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SECRETARIA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COORDENADORIA</a:t>
            </a:r>
            <a:r>
              <a:rPr dirty="0" sz="1000" spc="-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GESTÃO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PESSOAS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ESCOLA</a:t>
            </a:r>
            <a:r>
              <a:rPr dirty="0" sz="1000" spc="-4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3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75909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9942270"/>
            <a:ext cx="6068695" cy="18415"/>
          </a:xfrm>
          <a:custGeom>
            <a:avLst/>
            <a:gdLst/>
            <a:ahLst/>
            <a:cxnLst/>
            <a:rect l="l" t="t" r="r" b="b"/>
            <a:pathLst>
              <a:path w="6068695" h="18415">
                <a:moveTo>
                  <a:pt x="6068314" y="0"/>
                </a:moveTo>
                <a:lnTo>
                  <a:pt x="0" y="0"/>
                </a:lnTo>
                <a:lnTo>
                  <a:pt x="0" y="18287"/>
                </a:lnTo>
                <a:lnTo>
                  <a:pt x="6068314" y="18287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43127" y="1350517"/>
          <a:ext cx="6260465" cy="5085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2085"/>
                <a:gridCol w="2689225"/>
                <a:gridCol w="2047239"/>
              </a:tblGrid>
              <a:tr h="31813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Gabriela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Cerqueira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Igor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Ribeiro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Oliveira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Isabel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Musto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Najar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Rios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Valdinéia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Souza</a:t>
                      </a:r>
                      <a:r>
                        <a:rPr dirty="0" sz="11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Barbosa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André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Freire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Antônio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Jesus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Nascimento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Fernanda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Leopoldo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Uva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rowSpan="2"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Lucas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Teixeira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Fernandes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Elis</a:t>
                      </a:r>
                      <a:r>
                        <a:rPr dirty="0" sz="1100" spc="-45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Nayane</a:t>
                      </a:r>
                      <a:r>
                        <a:rPr dirty="0" sz="1100" spc="-45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Rodrigues</a:t>
                      </a:r>
                      <a:r>
                        <a:rPr dirty="0" sz="1100" spc="-55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Cipriano</a:t>
                      </a:r>
                      <a:r>
                        <a:rPr dirty="0" sz="1100" spc="-45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Santana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Isabela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Fialho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Furloni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Mayara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Marques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Ramos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Natalia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Rodrigues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Andrade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Thaisa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Fernanda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Avila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Navarro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46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Angela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Maria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Lino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6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Bárbara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Ribeiro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Carneiro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6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Ingled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Lorrayne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Ramos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15"/>
              <a:t> </a:t>
            </a:r>
            <a:r>
              <a:rPr dirty="0"/>
              <a:t>Siqueira</a:t>
            </a:r>
            <a:r>
              <a:rPr dirty="0" spc="-20"/>
              <a:t> </a:t>
            </a:r>
            <a:r>
              <a:rPr dirty="0"/>
              <a:t>Campos,</a:t>
            </a:r>
            <a:r>
              <a:rPr dirty="0" spc="-15"/>
              <a:t> </a:t>
            </a:r>
            <a:r>
              <a:rPr dirty="0"/>
              <a:t>176</a:t>
            </a:r>
            <a:r>
              <a:rPr dirty="0" spc="-15"/>
              <a:t> </a:t>
            </a:r>
            <a:r>
              <a:rPr dirty="0"/>
              <a:t>–</a:t>
            </a:r>
            <a:r>
              <a:rPr dirty="0" spc="-10"/>
              <a:t> Liberdade</a:t>
            </a:r>
            <a:r>
              <a:rPr dirty="0" spc="-25"/>
              <a:t> </a:t>
            </a:r>
            <a:r>
              <a:rPr dirty="0"/>
              <a:t>–</a:t>
            </a:r>
            <a:r>
              <a:rPr dirty="0" spc="-10"/>
              <a:t> </a:t>
            </a:r>
            <a:r>
              <a:rPr dirty="0"/>
              <a:t>CEP</a:t>
            </a:r>
            <a:r>
              <a:rPr dirty="0" spc="-30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15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Nilciany Camargo</dc:creator>
  <dcterms:created xsi:type="dcterms:W3CDTF">2026-06-17T21:41:06Z</dcterms:created>
  <dcterms:modified xsi:type="dcterms:W3CDTF">2026-06-17T21:41:06Z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2026-06-17T00:00:00Z</vt:filetime>
  </property>
  <property fmtid="{D5CDD505-2E9C-101B-9397-08002B2CF9AE}" pid="4" name="Creator">
    <vt:lpwstr>Microsoft® Word LTSC</vt:lpwstr>
  </property>
  <property fmtid="{D5CDD505-2E9C-101B-9397-08002B2CF9AE}" pid="5" name="LastSaved">
    <vt:filetime>2026-06-17T00:00:00Z</vt:filetime>
  </property>
  <property fmtid="{D5CDD505-2E9C-101B-9397-08002B2CF9AE}" pid="6" name="Producer">
    <vt:lpwstr>Microsoft® Word LTSC</vt:lpwstr>
  </property>
</Properties>
</file>