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-1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6985">
              <a:lnSpc>
                <a:spcPts val="1180"/>
              </a:lnSpc>
            </a:pPr>
            <a:r>
              <a:rPr dirty="0"/>
              <a:t>Rua</a:t>
            </a:r>
            <a:r>
              <a:rPr dirty="0" spc="-15"/>
              <a:t> </a:t>
            </a:r>
            <a:r>
              <a:rPr dirty="0"/>
              <a:t>Dr.</a:t>
            </a:r>
            <a:r>
              <a:rPr dirty="0" spc="-10"/>
              <a:t> </a:t>
            </a:r>
            <a:r>
              <a:rPr dirty="0"/>
              <a:t>Siqueira</a:t>
            </a:r>
            <a:r>
              <a:rPr dirty="0" spc="-10"/>
              <a:t> </a:t>
            </a:r>
            <a:r>
              <a:rPr dirty="0"/>
              <a:t>Campos,</a:t>
            </a:r>
            <a:r>
              <a:rPr dirty="0" spc="-1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 spc="-10"/>
              <a:t>Liberdade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2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0"/>
              <a:t> Telefone: 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-1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6985">
              <a:lnSpc>
                <a:spcPts val="1180"/>
              </a:lnSpc>
            </a:pPr>
            <a:r>
              <a:rPr dirty="0"/>
              <a:t>Rua</a:t>
            </a:r>
            <a:r>
              <a:rPr dirty="0" spc="-15"/>
              <a:t> </a:t>
            </a:r>
            <a:r>
              <a:rPr dirty="0"/>
              <a:t>Dr.</a:t>
            </a:r>
            <a:r>
              <a:rPr dirty="0" spc="-10"/>
              <a:t> </a:t>
            </a:r>
            <a:r>
              <a:rPr dirty="0"/>
              <a:t>Siqueira</a:t>
            </a:r>
            <a:r>
              <a:rPr dirty="0" spc="-10"/>
              <a:t> </a:t>
            </a:r>
            <a:r>
              <a:rPr dirty="0"/>
              <a:t>Campos,</a:t>
            </a:r>
            <a:r>
              <a:rPr dirty="0" spc="-1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 spc="-10"/>
              <a:t>Liberdade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2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0"/>
              <a:t> Telefone: 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-1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6985">
              <a:lnSpc>
                <a:spcPts val="1180"/>
              </a:lnSpc>
            </a:pPr>
            <a:r>
              <a:rPr dirty="0"/>
              <a:t>Rua</a:t>
            </a:r>
            <a:r>
              <a:rPr dirty="0" spc="-15"/>
              <a:t> </a:t>
            </a:r>
            <a:r>
              <a:rPr dirty="0"/>
              <a:t>Dr.</a:t>
            </a:r>
            <a:r>
              <a:rPr dirty="0" spc="-10"/>
              <a:t> </a:t>
            </a:r>
            <a:r>
              <a:rPr dirty="0"/>
              <a:t>Siqueira</a:t>
            </a:r>
            <a:r>
              <a:rPr dirty="0" spc="-10"/>
              <a:t> </a:t>
            </a:r>
            <a:r>
              <a:rPr dirty="0"/>
              <a:t>Campos,</a:t>
            </a:r>
            <a:r>
              <a:rPr dirty="0" spc="-1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 spc="-10"/>
              <a:t>Liberdade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2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0"/>
              <a:t> Telefone: 5461-</a:t>
            </a:r>
            <a:r>
              <a:rPr dirty="0" spc="-20"/>
              <a:t>1902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-1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6985">
              <a:lnSpc>
                <a:spcPts val="1180"/>
              </a:lnSpc>
            </a:pPr>
            <a:r>
              <a:rPr dirty="0"/>
              <a:t>Rua</a:t>
            </a:r>
            <a:r>
              <a:rPr dirty="0" spc="-15"/>
              <a:t> </a:t>
            </a:r>
            <a:r>
              <a:rPr dirty="0"/>
              <a:t>Dr.</a:t>
            </a:r>
            <a:r>
              <a:rPr dirty="0" spc="-10"/>
              <a:t> </a:t>
            </a:r>
            <a:r>
              <a:rPr dirty="0"/>
              <a:t>Siqueira</a:t>
            </a:r>
            <a:r>
              <a:rPr dirty="0" spc="-10"/>
              <a:t> </a:t>
            </a:r>
            <a:r>
              <a:rPr dirty="0"/>
              <a:t>Campos,</a:t>
            </a:r>
            <a:r>
              <a:rPr dirty="0" spc="-1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 spc="-10"/>
              <a:t>Liberdade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2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0"/>
              <a:t> Telefone: 5461-</a:t>
            </a:r>
            <a:r>
              <a:rPr dirty="0" spc="-20"/>
              <a:t>1902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-1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6985">
              <a:lnSpc>
                <a:spcPts val="1180"/>
              </a:lnSpc>
            </a:pPr>
            <a:r>
              <a:rPr dirty="0"/>
              <a:t>Rua</a:t>
            </a:r>
            <a:r>
              <a:rPr dirty="0" spc="-15"/>
              <a:t> </a:t>
            </a:r>
            <a:r>
              <a:rPr dirty="0"/>
              <a:t>Dr.</a:t>
            </a:r>
            <a:r>
              <a:rPr dirty="0" spc="-10"/>
              <a:t> </a:t>
            </a:r>
            <a:r>
              <a:rPr dirty="0"/>
              <a:t>Siqueira</a:t>
            </a:r>
            <a:r>
              <a:rPr dirty="0" spc="-10"/>
              <a:t> </a:t>
            </a:r>
            <a:r>
              <a:rPr dirty="0"/>
              <a:t>Campos,</a:t>
            </a:r>
            <a:r>
              <a:rPr dirty="0" spc="-1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 spc="-10"/>
              <a:t>Liberdade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2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0"/>
              <a:t> Telefone: 5461-</a:t>
            </a:r>
            <a:r>
              <a:rPr dirty="0" spc="-20"/>
              <a:t>1902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80312" y="10097616"/>
            <a:ext cx="5304790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-1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6985">
              <a:lnSpc>
                <a:spcPts val="1180"/>
              </a:lnSpc>
            </a:pPr>
            <a:r>
              <a:rPr dirty="0"/>
              <a:t>Rua</a:t>
            </a:r>
            <a:r>
              <a:rPr dirty="0" spc="-15"/>
              <a:t> </a:t>
            </a:r>
            <a:r>
              <a:rPr dirty="0"/>
              <a:t>Dr.</a:t>
            </a:r>
            <a:r>
              <a:rPr dirty="0" spc="-10"/>
              <a:t> </a:t>
            </a:r>
            <a:r>
              <a:rPr dirty="0"/>
              <a:t>Siqueira</a:t>
            </a:r>
            <a:r>
              <a:rPr dirty="0" spc="-10"/>
              <a:t> </a:t>
            </a:r>
            <a:r>
              <a:rPr dirty="0"/>
              <a:t>Campos,</a:t>
            </a:r>
            <a:r>
              <a:rPr dirty="0" spc="-1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 spc="-10"/>
              <a:t>Liberdade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2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0"/>
              <a:t> Telefone: 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05582" y="196087"/>
            <a:ext cx="2459355" cy="5340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12700" marR="5080" indent="1270">
              <a:lnSpc>
                <a:spcPct val="101400"/>
              </a:lnSpc>
              <a:spcBef>
                <a:spcPts val="85"/>
              </a:spcBef>
            </a:pPr>
            <a:r>
              <a:rPr dirty="0" sz="1100">
                <a:latin typeface="Calibri"/>
                <a:cs typeface="Calibri"/>
              </a:rPr>
              <a:t>SECRETARIA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SAÚDE </a:t>
            </a:r>
            <a:r>
              <a:rPr dirty="0" sz="1100">
                <a:latin typeface="Calibri"/>
                <a:cs typeface="Calibri"/>
              </a:rPr>
              <a:t>COORDENADORIA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GESTÃO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PESSOAS </a:t>
            </a:r>
            <a:r>
              <a:rPr dirty="0" sz="1100">
                <a:latin typeface="Calibri"/>
                <a:cs typeface="Calibri"/>
              </a:rPr>
              <a:t>ESCOLA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SAÚDE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82767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92860" y="1328673"/>
            <a:ext cx="5685790" cy="1525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ct val="143600"/>
              </a:lnSpc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RESIDÊNCIA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ÁREA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PROFISSIONAL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ODONTOLOGIA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CIRURGICA </a:t>
            </a:r>
            <a:r>
              <a:rPr dirty="0" sz="1100" b="1">
                <a:latin typeface="Arial"/>
                <a:cs typeface="Arial"/>
              </a:rPr>
              <a:t>BUCO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MAXILO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UNIDADE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HOSPITAL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DR.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CARMINO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CARICCHIO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-1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6985">
              <a:lnSpc>
                <a:spcPts val="1180"/>
              </a:lnSpc>
            </a:pPr>
            <a:r>
              <a:rPr dirty="0"/>
              <a:t>Rua</a:t>
            </a:r>
            <a:r>
              <a:rPr dirty="0" spc="-15"/>
              <a:t> </a:t>
            </a:r>
            <a:r>
              <a:rPr dirty="0"/>
              <a:t>Dr.</a:t>
            </a:r>
            <a:r>
              <a:rPr dirty="0" spc="-10"/>
              <a:t> </a:t>
            </a:r>
            <a:r>
              <a:rPr dirty="0"/>
              <a:t>Siqueira</a:t>
            </a:r>
            <a:r>
              <a:rPr dirty="0" spc="-10"/>
              <a:t> </a:t>
            </a:r>
            <a:r>
              <a:rPr dirty="0"/>
              <a:t>Campos,</a:t>
            </a:r>
            <a:r>
              <a:rPr dirty="0" spc="-1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 spc="-10"/>
              <a:t>Liberdade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2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0"/>
              <a:t> Telefone: 5461-</a:t>
            </a:r>
            <a:r>
              <a:rPr dirty="0" spc="-20"/>
              <a:t>1902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13587" y="3314953"/>
          <a:ext cx="6610984" cy="67443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83205"/>
                <a:gridCol w="3744595"/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ts val="139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 Conclusão*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0455">
                        <a:lnSpc>
                          <a:spcPts val="139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Egressos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2004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617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Anderson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Akio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Shigeoka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11334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Gustavo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Pelissaro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9905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2005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Delcio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Ildefonso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Abreu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Branco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Ricardo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Jorge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Ferraz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8634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2006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Pessanha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Velloso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Carlos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Eduardo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Takeshi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Saiki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2007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Andre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Luiz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Ribeiro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Ribeiro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Marcelo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Zillo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Martini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379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2008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48994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Jesús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Saavedra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Lopez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Júnior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9905"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2009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Christiano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Borges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Piacezzi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Wagner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Godóy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Rocha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141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Lineu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Perrone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Junior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116713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Plínio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Miguel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Arcuri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812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Carina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Myung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Rödenbeck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621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Luiz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Gustavo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Neves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Costa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379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83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Matheus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Branco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Elias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Dib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21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Andressa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Monteiro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Janoni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9270"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7485">
                        <a:lnSpc>
                          <a:spcPts val="12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Vanessa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Fernandes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Gaspar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494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Yuri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Julio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748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Fúlvio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Sibaldo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Cavalcante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939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Marcos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Roberto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Guimarães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4709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Maykon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Kennedy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Schulz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883919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Régia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Domingues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Freitas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1995"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928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Alexandre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Macedo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Batitucci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Ambrósio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61976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Marcos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Túlio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Buarque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Tenório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Lopes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05582" y="196087"/>
            <a:ext cx="2459355" cy="5340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12700" marR="5080" indent="1270">
              <a:lnSpc>
                <a:spcPct val="101400"/>
              </a:lnSpc>
              <a:spcBef>
                <a:spcPts val="85"/>
              </a:spcBef>
            </a:pPr>
            <a:r>
              <a:rPr dirty="0" sz="1100">
                <a:latin typeface="Calibri"/>
                <a:cs typeface="Calibri"/>
              </a:rPr>
              <a:t>SECRETARIA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SAÚDE </a:t>
            </a:r>
            <a:r>
              <a:rPr dirty="0" sz="1100">
                <a:latin typeface="Calibri"/>
                <a:cs typeface="Calibri"/>
              </a:rPr>
              <a:t>COORDENADORIA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GESTÃO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PESSOAS </a:t>
            </a:r>
            <a:r>
              <a:rPr dirty="0" sz="1100">
                <a:latin typeface="Calibri"/>
                <a:cs typeface="Calibri"/>
              </a:rPr>
              <a:t>ESCOLA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SAÚDE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82767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11521" y="5907404"/>
            <a:ext cx="14503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*dados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a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partir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2004.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-1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6985">
              <a:lnSpc>
                <a:spcPts val="1180"/>
              </a:lnSpc>
            </a:pPr>
            <a:r>
              <a:rPr dirty="0"/>
              <a:t>Rua</a:t>
            </a:r>
            <a:r>
              <a:rPr dirty="0" spc="-15"/>
              <a:t> </a:t>
            </a:r>
            <a:r>
              <a:rPr dirty="0"/>
              <a:t>Dr.</a:t>
            </a:r>
            <a:r>
              <a:rPr dirty="0" spc="-10"/>
              <a:t> </a:t>
            </a:r>
            <a:r>
              <a:rPr dirty="0"/>
              <a:t>Siqueira</a:t>
            </a:r>
            <a:r>
              <a:rPr dirty="0" spc="-10"/>
              <a:t> </a:t>
            </a:r>
            <a:r>
              <a:rPr dirty="0"/>
              <a:t>Campos,</a:t>
            </a:r>
            <a:r>
              <a:rPr dirty="0" spc="-10"/>
              <a:t> </a:t>
            </a:r>
            <a:r>
              <a:rPr dirty="0"/>
              <a:t>176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 spc="-10"/>
              <a:t>Liberdade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2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0"/>
              <a:t> Telefone: 5461-</a:t>
            </a:r>
            <a:r>
              <a:rPr dirty="0" spc="-20"/>
              <a:t>1902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13587" y="1350517"/>
          <a:ext cx="6610984" cy="4392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83205"/>
                <a:gridCol w="3744595"/>
              </a:tblGrid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21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Luanna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Priscila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Montenegro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Noberto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812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Rafael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David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Reco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Alberto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Ayres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Suarez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494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Barroso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Marocco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Abreu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Torres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4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Larissa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Pires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Barbosa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431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Naiara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Sumiye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Floris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Cardozo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Morishita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Araújo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21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João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Pedro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Paulino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Mazzon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494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Nelson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Ascencio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Natale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7485">
                        <a:lnSpc>
                          <a:spcPts val="12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Luan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Borges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Venturi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81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Pedro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Henrique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Carvalho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4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Luís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Eduardo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Tavares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621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Walace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Daflon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Faria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21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André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Falcão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621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Letícia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Dragonetti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Girotti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Fanny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Merlos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Fernandes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558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Guilherme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Alexandre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Prado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Nascimento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Pires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81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Paula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Abreu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Vieira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Alves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2026-06-17T19:35:35Z</dcterms:created>
  <dcterms:modified xsi:type="dcterms:W3CDTF">2026-06-17T19:35:35Z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