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9949483"/>
            <a:ext cx="530669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76096" y="1328673"/>
            <a:ext cx="5716270" cy="1399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"/>
              <a:cs typeface="Arial"/>
            </a:endParaRPr>
          </a:p>
          <a:p>
            <a:pPr algn="ctr" marL="12700" marR="5080">
              <a:lnSpc>
                <a:spcPct val="1445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MULTIPROFISSIONAL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PRÁTICAS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INTEGRATIVAS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spc="-10" b="1">
                <a:latin typeface="Arial"/>
                <a:cs typeface="Arial"/>
              </a:rPr>
              <a:t>COMPLEMENTARES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SAÚDE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algn="ctr" marL="254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EQUIPAMENTOS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SAÚDE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ATENÇÃO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BÁSICA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74496" y="3420490"/>
          <a:ext cx="5998210" cy="6223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9680"/>
                <a:gridCol w="2693670"/>
                <a:gridCol w="1972310"/>
              </a:tblGrid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de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Paula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Denisy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Muniz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Laneri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Erika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Cardozo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Estela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Batista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Ramos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Jessica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Ayume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Maeda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Lissandra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Zanovelo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Fogaça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Mayara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Vilela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Natalia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Montanha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Yoneshige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Patricia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Andrade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Rita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Cássia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Xalemar-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Tuã</a:t>
                      </a:r>
                      <a:r>
                        <a:rPr dirty="0" sz="11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Martorani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Adriana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Fabozzi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Barbara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Lobo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Preto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Hart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Daniela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Righi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Miguel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74496" y="1350517"/>
          <a:ext cx="5998210" cy="8262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9680"/>
                <a:gridCol w="2693670"/>
                <a:gridCol w="1972310"/>
              </a:tblGrid>
              <a:tr h="318135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Caires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Nunes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Gislene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Mary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Monica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Amorim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Raissa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Tavares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Rosane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Mariano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Salvador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Tatiane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Arnaut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Palermo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1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Gregori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Angelita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Cezar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Daniele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Araújo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Alberto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Pires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Luzzi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Débora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Aleixo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Alfredo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Erica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Godoi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Erika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Conceição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Gleuciara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Kamila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Laura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Iumi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Nobre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Ota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Leticia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Amorim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Inacio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Moraes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Natalia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Moreno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Saúde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Rogerio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Leme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Tamara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Brito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Aquino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Thatyane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Costa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Alice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Vilas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Boas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Evelin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Arantes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Andrade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Sales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Arthur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Amorim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Catunda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74496" y="1350517"/>
          <a:ext cx="5998210" cy="8262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9680"/>
                <a:gridCol w="2693670"/>
                <a:gridCol w="1972310"/>
              </a:tblGrid>
              <a:tr h="318135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Tiecher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Daniele</a:t>
                      </a:r>
                      <a:r>
                        <a:rPr dirty="0" sz="11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Raise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Belarmino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Jessica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Lidiane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Cardoso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Lidiane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Araújo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Henrique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Francisco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Rosiane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Thais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Azevedo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Brenda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Camargo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Dalva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Joana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Dennyse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Müller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Fonoaudiologia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Dallaqua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Bacelar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Porfirio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Gabrielly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Menezes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Geislaine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Farias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Lucena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Miller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Fonseca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Baldini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Isabelle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Mendes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Campos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Hildemar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Minouru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Shirata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Felipe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Coelho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Marianna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Pires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Aguiar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Cavalcante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Nathalia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Romario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Thiago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Spigariol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Veridiana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74496" y="1350517"/>
          <a:ext cx="5998210" cy="8262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9680"/>
                <a:gridCol w="2693670"/>
                <a:gridCol w="1972310"/>
              </a:tblGrid>
              <a:tr h="318135">
                <a:tc row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Adriana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Matheus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Raquel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Xavier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Ramos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Diane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Dominique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Martins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Everton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Conceição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Fabiana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Zocoller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Seno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Francine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Julian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Campos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Joice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Medeiros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Lisandra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Ellis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Priscylla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Vilella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Sabrina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Xavier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Thaís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Novais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Alexandra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Pires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Catherine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Passos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Tomé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Aguiar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0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Jéssica</a:t>
                      </a:r>
                      <a:r>
                        <a:rPr dirty="0" sz="1100" spc="-3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3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Chagas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Biologia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Kamila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Freitas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Alencar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Lara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Teixeira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Rosan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Letícia</a:t>
                      </a:r>
                      <a:r>
                        <a:rPr dirty="0" sz="1100" spc="-3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3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Araujo</a:t>
                      </a:r>
                      <a:r>
                        <a:rPr dirty="0" sz="1100" spc="-3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Paixão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Eduardo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Chaves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Caiado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74496" y="1350517"/>
          <a:ext cx="5998210" cy="5795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9680"/>
                <a:gridCol w="2693670"/>
                <a:gridCol w="1972310"/>
              </a:tblGrid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Mariana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Arthur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Terapia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Ocupacional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Yannick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Hamada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Byanca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Bruzzese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Prata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Emerson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Pinheiro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Ingrid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Thaily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Estácio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7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Vitória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Almeida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Barbara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Alonso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Noelle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Batista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Ó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Giovanna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Malentaqui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Bióloga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Jady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Fabianne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Vasconcelos Perazzo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Xavier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Karine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Abreu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Nogueira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Lucia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Helena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Carriço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Marina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Matteu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Bióloga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Mayara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Sibeli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Anjos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Gomes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Profissional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Educação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2026-06-17T22:18:53Z</dcterms:created>
  <dcterms:modified xsi:type="dcterms:W3CDTF">2026-06-17T22:18:53Z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