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5582" y="196087"/>
            <a:ext cx="2459355" cy="5340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12065" marR="5080" indent="1270">
              <a:lnSpc>
                <a:spcPct val="101400"/>
              </a:lnSpc>
              <a:spcBef>
                <a:spcPts val="85"/>
              </a:spcBef>
            </a:pP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SAÚDE </a:t>
            </a:r>
            <a:r>
              <a:rPr dirty="0" sz="1100">
                <a:latin typeface="Calibri"/>
                <a:cs typeface="Calibri"/>
              </a:rPr>
              <a:t>COORDENADORIA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PESSOAS </a:t>
            </a:r>
            <a:r>
              <a:rPr dirty="0" sz="1100">
                <a:latin typeface="Calibri"/>
                <a:cs typeface="Calibri"/>
              </a:rPr>
              <a:t>ESCOLA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SAÚDE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8098" y="828357"/>
            <a:ext cx="4216720" cy="400526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80312" y="10089895"/>
            <a:ext cx="5307965" cy="325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95"/>
              </a:spcBef>
            </a:pP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COMISSÃO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RESIDÊNCIA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MULTIPROFISSIONAL</a:t>
            </a:r>
            <a:r>
              <a:rPr dirty="0" sz="1000" spc="-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EM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EM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ÁREA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PROFISSIONAL</a:t>
            </a:r>
            <a:r>
              <a:rPr dirty="0" sz="1000" spc="1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  <a:p>
            <a:pPr algn="ctr" marL="2540">
              <a:lnSpc>
                <a:spcPts val="1180"/>
              </a:lnSpc>
            </a:pP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Rua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Dr.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Siqueira Campos,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176 –</a:t>
            </a:r>
            <a:r>
              <a:rPr dirty="0" sz="1000" spc="-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Liberdade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–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CEP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01509-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020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 Telefone: 5461-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1902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3132" y="1328673"/>
            <a:ext cx="5897880" cy="1399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71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445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RESIDÊNCIA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ÁREA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PROFISSIONAL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CIRURGIA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TRAUMATOLOGIA </a:t>
            </a:r>
            <a:r>
              <a:rPr dirty="0" sz="1100" b="1">
                <a:latin typeface="Arial"/>
                <a:cs typeface="Arial"/>
              </a:rPr>
              <a:t>BUCOMAXILO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FACIAL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"/>
              <a:cs typeface="Arial"/>
            </a:endParaRPr>
          </a:p>
          <a:p>
            <a:pPr algn="ctr" marL="4445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10" b="1">
                <a:latin typeface="Arial"/>
                <a:cs typeface="Arial"/>
              </a:rPr>
              <a:t> HOSPITAL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ARTHUR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RIBEIRO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SABOYA</a:t>
            </a:r>
            <a:endParaRPr sz="11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664463" y="3443350"/>
          <a:ext cx="6217920" cy="5650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4670"/>
                <a:gridCol w="3060700"/>
              </a:tblGrid>
              <a:tr h="630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2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Eduardo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Pipino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Pavan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Washington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Geraldo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Pellegrini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Rocha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Junior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285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Raphaella</a:t>
                      </a:r>
                      <a:r>
                        <a:rPr dirty="0" sz="11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Ayres Lima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Barbosa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Renata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Jesus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8805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Vinícius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Assis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houve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concluintes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35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285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947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Saiury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Maxinne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Silva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854710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Winnie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Sousa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Barbier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0555"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93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Bergson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Carvalho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Moraes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Julia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Ribeiro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285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Célio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Miguel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Júnior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Sara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Palma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Ribeiro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285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849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Andrey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Murena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Pirró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Duarte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marL="614045"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Fábia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Fontanelli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Garcia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2026-06-17T19:15:33Z</dcterms:created>
  <dcterms:modified xsi:type="dcterms:W3CDTF">2026-06-17T19:15:33Z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